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366" r:id="rId5"/>
    <p:sldId id="318" r:id="rId6"/>
    <p:sldId id="317" r:id="rId7"/>
    <p:sldId id="259" r:id="rId8"/>
    <p:sldId id="332" r:id="rId9"/>
    <p:sldId id="319" r:id="rId10"/>
    <p:sldId id="263" r:id="rId11"/>
    <p:sldId id="321" r:id="rId12"/>
    <p:sldId id="320" r:id="rId13"/>
    <p:sldId id="264" r:id="rId14"/>
    <p:sldId id="325" r:id="rId15"/>
    <p:sldId id="269" r:id="rId16"/>
    <p:sldId id="326" r:id="rId17"/>
    <p:sldId id="280" r:id="rId18"/>
    <p:sldId id="291" r:id="rId19"/>
    <p:sldId id="274" r:id="rId20"/>
    <p:sldId id="260" r:id="rId21"/>
    <p:sldId id="327" r:id="rId22"/>
    <p:sldId id="348" r:id="rId23"/>
    <p:sldId id="367" r:id="rId24"/>
    <p:sldId id="346" r:id="rId25"/>
    <p:sldId id="347" r:id="rId26"/>
    <p:sldId id="349" r:id="rId27"/>
    <p:sldId id="350" r:id="rId28"/>
    <p:sldId id="351" r:id="rId29"/>
    <p:sldId id="352" r:id="rId30"/>
    <p:sldId id="368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30" r:id="rId43"/>
    <p:sldId id="331" r:id="rId44"/>
    <p:sldId id="329" r:id="rId45"/>
    <p:sldId id="333" r:id="rId46"/>
    <p:sldId id="328" r:id="rId47"/>
    <p:sldId id="334" r:id="rId48"/>
    <p:sldId id="335" r:id="rId49"/>
    <p:sldId id="336" r:id="rId50"/>
    <p:sldId id="337" r:id="rId51"/>
    <p:sldId id="338" r:id="rId52"/>
    <p:sldId id="342" r:id="rId53"/>
    <p:sldId id="341" r:id="rId54"/>
    <p:sldId id="339" r:id="rId55"/>
    <p:sldId id="340" r:id="rId56"/>
    <p:sldId id="343" r:id="rId57"/>
    <p:sldId id="344" r:id="rId58"/>
    <p:sldId id="345" r:id="rId59"/>
    <p:sldId id="365" r:id="rId60"/>
    <p:sldId id="364" r:id="rId61"/>
    <p:sldId id="316" r:id="rId6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8821"/>
    <a:srgbClr val="BC7E4A"/>
    <a:srgbClr val="D4A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0" autoAdjust="0"/>
    <p:restoredTop sz="94660"/>
  </p:normalViewPr>
  <p:slideViewPr>
    <p:cSldViewPr>
      <p:cViewPr varScale="1">
        <p:scale>
          <a:sx n="110" d="100"/>
          <a:sy n="110" d="100"/>
        </p:scale>
        <p:origin x="23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3423" y="282702"/>
            <a:ext cx="11493931" cy="846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806A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806A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36791"/>
            <a:ext cx="594360" cy="521334"/>
          </a:xfrm>
          <a:custGeom>
            <a:avLst/>
            <a:gdLst/>
            <a:ahLst/>
            <a:cxnLst/>
            <a:rect l="l" t="t" r="r" b="b"/>
            <a:pathLst>
              <a:path w="594360" h="521334">
                <a:moveTo>
                  <a:pt x="594360" y="0"/>
                </a:moveTo>
                <a:lnTo>
                  <a:pt x="0" y="0"/>
                </a:lnTo>
                <a:lnTo>
                  <a:pt x="0" y="521208"/>
                </a:lnTo>
                <a:lnTo>
                  <a:pt x="594360" y="521208"/>
                </a:lnTo>
                <a:lnTo>
                  <a:pt x="594360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44" y="2031"/>
            <a:ext cx="11824970" cy="553720"/>
          </a:xfrm>
          <a:custGeom>
            <a:avLst/>
            <a:gdLst/>
            <a:ahLst/>
            <a:cxnLst/>
            <a:rect l="l" t="t" r="r" b="b"/>
            <a:pathLst>
              <a:path w="11824970" h="553720">
                <a:moveTo>
                  <a:pt x="191" y="0"/>
                </a:moveTo>
                <a:lnTo>
                  <a:pt x="0" y="549402"/>
                </a:lnTo>
                <a:lnTo>
                  <a:pt x="11824144" y="553593"/>
                </a:lnTo>
                <a:lnTo>
                  <a:pt x="11824398" y="4191"/>
                </a:lnTo>
                <a:lnTo>
                  <a:pt x="191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806A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36791"/>
            <a:ext cx="594360" cy="521334"/>
          </a:xfrm>
          <a:custGeom>
            <a:avLst/>
            <a:gdLst/>
            <a:ahLst/>
            <a:cxnLst/>
            <a:rect l="l" t="t" r="r" b="b"/>
            <a:pathLst>
              <a:path w="594360" h="521334">
                <a:moveTo>
                  <a:pt x="594360" y="0"/>
                </a:moveTo>
                <a:lnTo>
                  <a:pt x="0" y="0"/>
                </a:lnTo>
                <a:lnTo>
                  <a:pt x="0" y="521208"/>
                </a:lnTo>
                <a:lnTo>
                  <a:pt x="594360" y="521208"/>
                </a:lnTo>
                <a:lnTo>
                  <a:pt x="594360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44" y="2031"/>
            <a:ext cx="11824970" cy="553720"/>
          </a:xfrm>
          <a:custGeom>
            <a:avLst/>
            <a:gdLst/>
            <a:ahLst/>
            <a:cxnLst/>
            <a:rect l="l" t="t" r="r" b="b"/>
            <a:pathLst>
              <a:path w="11824970" h="553720">
                <a:moveTo>
                  <a:pt x="191" y="0"/>
                </a:moveTo>
                <a:lnTo>
                  <a:pt x="0" y="549402"/>
                </a:lnTo>
                <a:lnTo>
                  <a:pt x="11824144" y="553593"/>
                </a:lnTo>
                <a:lnTo>
                  <a:pt x="11824398" y="4191"/>
                </a:lnTo>
                <a:lnTo>
                  <a:pt x="191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806A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89584" cy="3429000"/>
          </a:xfrm>
          <a:custGeom>
            <a:avLst/>
            <a:gdLst/>
            <a:ahLst/>
            <a:cxnLst/>
            <a:rect l="l" t="t" r="r" b="b"/>
            <a:pathLst>
              <a:path w="489584" h="3429000">
                <a:moveTo>
                  <a:pt x="489204" y="0"/>
                </a:moveTo>
                <a:lnTo>
                  <a:pt x="0" y="0"/>
                </a:lnTo>
                <a:lnTo>
                  <a:pt x="0" y="3429000"/>
                </a:lnTo>
                <a:lnTo>
                  <a:pt x="489204" y="3429000"/>
                </a:lnTo>
                <a:lnTo>
                  <a:pt x="489204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615" y="147015"/>
            <a:ext cx="11732768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806A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11273" y="2367737"/>
            <a:ext cx="5503545" cy="3452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47604" y="6146291"/>
            <a:ext cx="1643380" cy="530860"/>
          </a:xfrm>
          <a:custGeom>
            <a:avLst/>
            <a:gdLst/>
            <a:ahLst/>
            <a:cxnLst/>
            <a:rect l="l" t="t" r="r" b="b"/>
            <a:pathLst>
              <a:path w="1643379" h="530859">
                <a:moveTo>
                  <a:pt x="1642872" y="0"/>
                </a:moveTo>
                <a:lnTo>
                  <a:pt x="0" y="0"/>
                </a:lnTo>
                <a:lnTo>
                  <a:pt x="0" y="530352"/>
                </a:lnTo>
                <a:lnTo>
                  <a:pt x="1642872" y="530352"/>
                </a:lnTo>
                <a:lnTo>
                  <a:pt x="1642872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388" y="0"/>
            <a:ext cx="3858767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66840" y="1863674"/>
            <a:ext cx="4516120" cy="22903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59305" algn="l"/>
                <a:tab pos="3414395" algn="l"/>
              </a:tabLst>
            </a:pPr>
            <a:r>
              <a:rPr lang="ko-KR" altLang="en-US" sz="6000" spc="1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병원예약</a:t>
            </a:r>
            <a:r>
              <a:rPr lang="en-US" altLang="ko-KR" sz="6000" spc="100" dirty="0" smtClean="0">
                <a:solidFill>
                  <a:srgbClr val="000000"/>
                </a:solidFill>
                <a:latin typeface="Times New Roman"/>
                <a:cs typeface="Times New Roman"/>
              </a:rPr>
              <a:t/>
            </a:r>
            <a:br>
              <a:rPr lang="en-US" altLang="ko-KR" sz="6000" spc="100" dirty="0" smtClean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ko-KR" altLang="en-US" sz="6000" spc="1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시스템</a:t>
            </a:r>
            <a:r>
              <a:rPr sz="600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lang="en-US" sz="6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/>
            </a:r>
            <a:br>
              <a:rPr lang="en-US" sz="6000" dirty="0" smtClean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sz="2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hospital reservation system</a:t>
            </a:r>
            <a:r>
              <a:rPr sz="2800" spc="-40" dirty="0" smtClean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59979" y="5641340"/>
            <a:ext cx="368172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800" dirty="0" smtClean="0">
                <a:latin typeface="Noto Sans CJK HK"/>
                <a:cs typeface="Noto Sans CJK HK"/>
              </a:rPr>
              <a:t>                  </a:t>
            </a:r>
            <a:r>
              <a:rPr lang="ko-KR" altLang="en-US" sz="1800" dirty="0" err="1" smtClean="0">
                <a:latin typeface="Noto Sans CJK HK"/>
                <a:cs typeface="Noto Sans CJK HK"/>
              </a:rPr>
              <a:t>황진우</a:t>
            </a:r>
            <a:endParaRPr sz="1800" dirty="0">
              <a:latin typeface="Noto Sans CJK HK"/>
              <a:cs typeface="Noto Sans CJK HK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960" y="5641466"/>
            <a:ext cx="1709040" cy="1216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spc="240" dirty="0"/>
              <a:t>-</a:t>
            </a:r>
            <a:r>
              <a:rPr spc="229" dirty="0"/>
              <a:t> </a:t>
            </a:r>
            <a:r>
              <a:rPr lang="ko-KR" altLang="en-US" spc="-20" dirty="0" smtClean="0"/>
              <a:t>전체 페이지 구성</a:t>
            </a:r>
            <a:endParaRPr sz="6000" dirty="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00595" y="3553205"/>
            <a:ext cx="908685" cy="395605"/>
            <a:chOff x="1200595" y="3553205"/>
            <a:chExt cx="908685" cy="395605"/>
          </a:xfrm>
        </p:grpSpPr>
        <p:sp>
          <p:nvSpPr>
            <p:cNvPr id="4" name="object 4"/>
            <p:cNvSpPr/>
            <p:nvPr/>
          </p:nvSpPr>
          <p:spPr>
            <a:xfrm>
              <a:off x="1342644" y="3694175"/>
              <a:ext cx="660400" cy="254635"/>
            </a:xfrm>
            <a:custGeom>
              <a:avLst/>
              <a:gdLst/>
              <a:ahLst/>
              <a:cxnLst/>
              <a:rect l="l" t="t" r="r" b="b"/>
              <a:pathLst>
                <a:path w="660400" h="254635">
                  <a:moveTo>
                    <a:pt x="329945" y="0"/>
                  </a:moveTo>
                  <a:lnTo>
                    <a:pt x="263444" y="2587"/>
                  </a:lnTo>
                  <a:lnTo>
                    <a:pt x="201507" y="10007"/>
                  </a:lnTo>
                  <a:lnTo>
                    <a:pt x="145460" y="21746"/>
                  </a:lnTo>
                  <a:lnTo>
                    <a:pt x="96631" y="37290"/>
                  </a:lnTo>
                  <a:lnTo>
                    <a:pt x="56344" y="56126"/>
                  </a:lnTo>
                  <a:lnTo>
                    <a:pt x="6702" y="101622"/>
                  </a:lnTo>
                  <a:lnTo>
                    <a:pt x="0" y="127254"/>
                  </a:lnTo>
                  <a:lnTo>
                    <a:pt x="6702" y="152885"/>
                  </a:lnTo>
                  <a:lnTo>
                    <a:pt x="56344" y="198381"/>
                  </a:lnTo>
                  <a:lnTo>
                    <a:pt x="96631" y="217217"/>
                  </a:lnTo>
                  <a:lnTo>
                    <a:pt x="145460" y="232761"/>
                  </a:lnTo>
                  <a:lnTo>
                    <a:pt x="201507" y="244500"/>
                  </a:lnTo>
                  <a:lnTo>
                    <a:pt x="263444" y="251920"/>
                  </a:lnTo>
                  <a:lnTo>
                    <a:pt x="329945" y="254507"/>
                  </a:lnTo>
                  <a:lnTo>
                    <a:pt x="396447" y="251920"/>
                  </a:lnTo>
                  <a:lnTo>
                    <a:pt x="458384" y="244500"/>
                  </a:lnTo>
                  <a:lnTo>
                    <a:pt x="514431" y="232761"/>
                  </a:lnTo>
                  <a:lnTo>
                    <a:pt x="563260" y="217217"/>
                  </a:lnTo>
                  <a:lnTo>
                    <a:pt x="603547" y="198381"/>
                  </a:lnTo>
                  <a:lnTo>
                    <a:pt x="653189" y="152885"/>
                  </a:lnTo>
                  <a:lnTo>
                    <a:pt x="659892" y="127254"/>
                  </a:lnTo>
                  <a:lnTo>
                    <a:pt x="653189" y="101622"/>
                  </a:lnTo>
                  <a:lnTo>
                    <a:pt x="603547" y="56126"/>
                  </a:lnTo>
                  <a:lnTo>
                    <a:pt x="563260" y="37290"/>
                  </a:lnTo>
                  <a:lnTo>
                    <a:pt x="514431" y="21746"/>
                  </a:lnTo>
                  <a:lnTo>
                    <a:pt x="458384" y="10007"/>
                  </a:lnTo>
                  <a:lnTo>
                    <a:pt x="396447" y="2587"/>
                  </a:lnTo>
                  <a:lnTo>
                    <a:pt x="329945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595" y="3635247"/>
              <a:ext cx="181821" cy="1343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93647" y="3553205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80" h="114300">
                  <a:moveTo>
                    <a:pt x="155828" y="0"/>
                  </a:moveTo>
                  <a:lnTo>
                    <a:pt x="95511" y="3327"/>
                  </a:lnTo>
                  <a:lnTo>
                    <a:pt x="46100" y="14620"/>
                  </a:lnTo>
                  <a:lnTo>
                    <a:pt x="12596" y="32129"/>
                  </a:lnTo>
                  <a:lnTo>
                    <a:pt x="0" y="54102"/>
                  </a:lnTo>
                  <a:lnTo>
                    <a:pt x="11723" y="76541"/>
                  </a:lnTo>
                  <a:lnTo>
                    <a:pt x="44545" y="95313"/>
                  </a:lnTo>
                  <a:lnTo>
                    <a:pt x="93511" y="108465"/>
                  </a:lnTo>
                  <a:lnTo>
                    <a:pt x="153670" y="114046"/>
                  </a:lnTo>
                  <a:lnTo>
                    <a:pt x="214006" y="110718"/>
                  </a:lnTo>
                  <a:lnTo>
                    <a:pt x="263461" y="99425"/>
                  </a:lnTo>
                  <a:lnTo>
                    <a:pt x="297009" y="81916"/>
                  </a:lnTo>
                  <a:lnTo>
                    <a:pt x="309626" y="59944"/>
                  </a:lnTo>
                  <a:lnTo>
                    <a:pt x="297828" y="37522"/>
                  </a:lnTo>
                  <a:lnTo>
                    <a:pt x="264969" y="18780"/>
                  </a:lnTo>
                  <a:lnTo>
                    <a:pt x="215989" y="5633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9224" y="3615273"/>
              <a:ext cx="189611" cy="12718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342644" y="2842260"/>
            <a:ext cx="660400" cy="254635"/>
          </a:xfrm>
          <a:custGeom>
            <a:avLst/>
            <a:gdLst/>
            <a:ahLst/>
            <a:cxnLst/>
            <a:rect l="l" t="t" r="r" b="b"/>
            <a:pathLst>
              <a:path w="660400" h="254635">
                <a:moveTo>
                  <a:pt x="329945" y="0"/>
                </a:moveTo>
                <a:lnTo>
                  <a:pt x="263444" y="2587"/>
                </a:lnTo>
                <a:lnTo>
                  <a:pt x="201507" y="10007"/>
                </a:lnTo>
                <a:lnTo>
                  <a:pt x="145460" y="21746"/>
                </a:lnTo>
                <a:lnTo>
                  <a:pt x="96631" y="37290"/>
                </a:lnTo>
                <a:lnTo>
                  <a:pt x="56344" y="56126"/>
                </a:lnTo>
                <a:lnTo>
                  <a:pt x="6702" y="101622"/>
                </a:lnTo>
                <a:lnTo>
                  <a:pt x="0" y="127253"/>
                </a:lnTo>
                <a:lnTo>
                  <a:pt x="6702" y="152885"/>
                </a:lnTo>
                <a:lnTo>
                  <a:pt x="56344" y="198381"/>
                </a:lnTo>
                <a:lnTo>
                  <a:pt x="96631" y="217217"/>
                </a:lnTo>
                <a:lnTo>
                  <a:pt x="145460" y="232761"/>
                </a:lnTo>
                <a:lnTo>
                  <a:pt x="201507" y="244500"/>
                </a:lnTo>
                <a:lnTo>
                  <a:pt x="263444" y="251920"/>
                </a:lnTo>
                <a:lnTo>
                  <a:pt x="329945" y="254507"/>
                </a:lnTo>
                <a:lnTo>
                  <a:pt x="396447" y="251920"/>
                </a:lnTo>
                <a:lnTo>
                  <a:pt x="458384" y="244500"/>
                </a:lnTo>
                <a:lnTo>
                  <a:pt x="514431" y="232761"/>
                </a:lnTo>
                <a:lnTo>
                  <a:pt x="563260" y="217217"/>
                </a:lnTo>
                <a:lnTo>
                  <a:pt x="603547" y="198381"/>
                </a:lnTo>
                <a:lnTo>
                  <a:pt x="653189" y="152885"/>
                </a:lnTo>
                <a:lnTo>
                  <a:pt x="659892" y="127253"/>
                </a:lnTo>
                <a:lnTo>
                  <a:pt x="653189" y="101622"/>
                </a:lnTo>
                <a:lnTo>
                  <a:pt x="603547" y="56126"/>
                </a:lnTo>
                <a:lnTo>
                  <a:pt x="563260" y="37290"/>
                </a:lnTo>
                <a:lnTo>
                  <a:pt x="514431" y="21746"/>
                </a:lnTo>
                <a:lnTo>
                  <a:pt x="458384" y="10007"/>
                </a:lnTo>
                <a:lnTo>
                  <a:pt x="396447" y="2587"/>
                </a:lnTo>
                <a:lnTo>
                  <a:pt x="329945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44" y="2785110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2</a:t>
            </a:r>
            <a:endParaRPr sz="2200" dirty="0">
              <a:latin typeface="Arial Black"/>
              <a:cs typeface="Arial Blac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00595" y="2701417"/>
            <a:ext cx="908685" cy="217170"/>
            <a:chOff x="1200595" y="2701417"/>
            <a:chExt cx="908685" cy="2171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95" y="2783840"/>
              <a:ext cx="181821" cy="1343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93647" y="2701417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80" h="114300">
                  <a:moveTo>
                    <a:pt x="155828" y="0"/>
                  </a:moveTo>
                  <a:lnTo>
                    <a:pt x="95511" y="3381"/>
                  </a:lnTo>
                  <a:lnTo>
                    <a:pt x="46100" y="14668"/>
                  </a:lnTo>
                  <a:lnTo>
                    <a:pt x="12596" y="32146"/>
                  </a:lnTo>
                  <a:lnTo>
                    <a:pt x="0" y="54102"/>
                  </a:lnTo>
                  <a:lnTo>
                    <a:pt x="11723" y="76596"/>
                  </a:lnTo>
                  <a:lnTo>
                    <a:pt x="44545" y="95376"/>
                  </a:lnTo>
                  <a:lnTo>
                    <a:pt x="93511" y="108537"/>
                  </a:lnTo>
                  <a:lnTo>
                    <a:pt x="153670" y="114173"/>
                  </a:lnTo>
                  <a:lnTo>
                    <a:pt x="214006" y="110789"/>
                  </a:lnTo>
                  <a:lnTo>
                    <a:pt x="263461" y="99488"/>
                  </a:lnTo>
                  <a:lnTo>
                    <a:pt x="297009" y="81972"/>
                  </a:lnTo>
                  <a:lnTo>
                    <a:pt x="309626" y="59944"/>
                  </a:lnTo>
                  <a:lnTo>
                    <a:pt x="297828" y="37522"/>
                  </a:lnTo>
                  <a:lnTo>
                    <a:pt x="264969" y="18780"/>
                  </a:lnTo>
                  <a:lnTo>
                    <a:pt x="215989" y="5633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9224" y="2763883"/>
              <a:ext cx="189611" cy="127162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313688" y="1938527"/>
            <a:ext cx="660400" cy="254635"/>
          </a:xfrm>
          <a:custGeom>
            <a:avLst/>
            <a:gdLst/>
            <a:ahLst/>
            <a:cxnLst/>
            <a:rect l="l" t="t" r="r" b="b"/>
            <a:pathLst>
              <a:path w="660400" h="254635">
                <a:moveTo>
                  <a:pt x="329945" y="0"/>
                </a:moveTo>
                <a:lnTo>
                  <a:pt x="263444" y="2587"/>
                </a:lnTo>
                <a:lnTo>
                  <a:pt x="201507" y="10007"/>
                </a:lnTo>
                <a:lnTo>
                  <a:pt x="145460" y="21746"/>
                </a:lnTo>
                <a:lnTo>
                  <a:pt x="96631" y="37290"/>
                </a:lnTo>
                <a:lnTo>
                  <a:pt x="56344" y="56126"/>
                </a:lnTo>
                <a:lnTo>
                  <a:pt x="6702" y="101622"/>
                </a:lnTo>
                <a:lnTo>
                  <a:pt x="0" y="127254"/>
                </a:lnTo>
                <a:lnTo>
                  <a:pt x="6702" y="152885"/>
                </a:lnTo>
                <a:lnTo>
                  <a:pt x="56344" y="198381"/>
                </a:lnTo>
                <a:lnTo>
                  <a:pt x="96631" y="217217"/>
                </a:lnTo>
                <a:lnTo>
                  <a:pt x="145460" y="232761"/>
                </a:lnTo>
                <a:lnTo>
                  <a:pt x="201507" y="244500"/>
                </a:lnTo>
                <a:lnTo>
                  <a:pt x="263444" y="251920"/>
                </a:lnTo>
                <a:lnTo>
                  <a:pt x="329945" y="254508"/>
                </a:lnTo>
                <a:lnTo>
                  <a:pt x="396447" y="251920"/>
                </a:lnTo>
                <a:lnTo>
                  <a:pt x="458384" y="244500"/>
                </a:lnTo>
                <a:lnTo>
                  <a:pt x="514431" y="232761"/>
                </a:lnTo>
                <a:lnTo>
                  <a:pt x="563260" y="217217"/>
                </a:lnTo>
                <a:lnTo>
                  <a:pt x="603547" y="198381"/>
                </a:lnTo>
                <a:lnTo>
                  <a:pt x="653189" y="152885"/>
                </a:lnTo>
                <a:lnTo>
                  <a:pt x="659892" y="127254"/>
                </a:lnTo>
                <a:lnTo>
                  <a:pt x="653189" y="101622"/>
                </a:lnTo>
                <a:lnTo>
                  <a:pt x="603547" y="56126"/>
                </a:lnTo>
                <a:lnTo>
                  <a:pt x="563260" y="37290"/>
                </a:lnTo>
                <a:lnTo>
                  <a:pt x="514431" y="21746"/>
                </a:lnTo>
                <a:lnTo>
                  <a:pt x="458384" y="10007"/>
                </a:lnTo>
                <a:lnTo>
                  <a:pt x="396447" y="2587"/>
                </a:lnTo>
                <a:lnTo>
                  <a:pt x="329945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50669" y="1881377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1</a:t>
            </a:r>
            <a:endParaRPr sz="2200" dirty="0">
              <a:latin typeface="Arial Black"/>
              <a:cs typeface="Arial Blac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72160" y="1797811"/>
            <a:ext cx="908685" cy="216535"/>
            <a:chOff x="1172160" y="1797811"/>
            <a:chExt cx="908685" cy="21653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2160" y="1879885"/>
              <a:ext cx="181808" cy="13433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65199" y="1797811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80" h="114300">
                  <a:moveTo>
                    <a:pt x="155828" y="0"/>
                  </a:moveTo>
                  <a:lnTo>
                    <a:pt x="95511" y="3383"/>
                  </a:lnTo>
                  <a:lnTo>
                    <a:pt x="46100" y="14684"/>
                  </a:lnTo>
                  <a:lnTo>
                    <a:pt x="12596" y="32200"/>
                  </a:lnTo>
                  <a:lnTo>
                    <a:pt x="0" y="54228"/>
                  </a:lnTo>
                  <a:lnTo>
                    <a:pt x="11777" y="76650"/>
                  </a:lnTo>
                  <a:lnTo>
                    <a:pt x="44592" y="95392"/>
                  </a:lnTo>
                  <a:lnTo>
                    <a:pt x="93529" y="108539"/>
                  </a:lnTo>
                  <a:lnTo>
                    <a:pt x="153669" y="114173"/>
                  </a:lnTo>
                  <a:lnTo>
                    <a:pt x="214006" y="110789"/>
                  </a:lnTo>
                  <a:lnTo>
                    <a:pt x="263461" y="99488"/>
                  </a:lnTo>
                  <a:lnTo>
                    <a:pt x="297009" y="81972"/>
                  </a:lnTo>
                  <a:lnTo>
                    <a:pt x="309625" y="59943"/>
                  </a:lnTo>
                  <a:lnTo>
                    <a:pt x="297828" y="37522"/>
                  </a:lnTo>
                  <a:lnTo>
                    <a:pt x="264969" y="18780"/>
                  </a:lnTo>
                  <a:lnTo>
                    <a:pt x="215989" y="5633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776" y="1859897"/>
              <a:ext cx="189611" cy="12716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172160" y="4425822"/>
            <a:ext cx="908685" cy="394970"/>
            <a:chOff x="1172160" y="4425822"/>
            <a:chExt cx="908685" cy="394970"/>
          </a:xfrm>
        </p:grpSpPr>
        <p:sp>
          <p:nvSpPr>
            <p:cNvPr id="21" name="object 21"/>
            <p:cNvSpPr/>
            <p:nvPr/>
          </p:nvSpPr>
          <p:spPr>
            <a:xfrm>
              <a:off x="1313688" y="4565903"/>
              <a:ext cx="660400" cy="254635"/>
            </a:xfrm>
            <a:custGeom>
              <a:avLst/>
              <a:gdLst/>
              <a:ahLst/>
              <a:cxnLst/>
              <a:rect l="l" t="t" r="r" b="b"/>
              <a:pathLst>
                <a:path w="660400" h="254635">
                  <a:moveTo>
                    <a:pt x="329945" y="0"/>
                  </a:moveTo>
                  <a:lnTo>
                    <a:pt x="263444" y="2587"/>
                  </a:lnTo>
                  <a:lnTo>
                    <a:pt x="201507" y="10007"/>
                  </a:lnTo>
                  <a:lnTo>
                    <a:pt x="145460" y="21746"/>
                  </a:lnTo>
                  <a:lnTo>
                    <a:pt x="96631" y="37290"/>
                  </a:lnTo>
                  <a:lnTo>
                    <a:pt x="56344" y="56126"/>
                  </a:lnTo>
                  <a:lnTo>
                    <a:pt x="6702" y="101622"/>
                  </a:lnTo>
                  <a:lnTo>
                    <a:pt x="0" y="127254"/>
                  </a:lnTo>
                  <a:lnTo>
                    <a:pt x="6702" y="152885"/>
                  </a:lnTo>
                  <a:lnTo>
                    <a:pt x="56344" y="198381"/>
                  </a:lnTo>
                  <a:lnTo>
                    <a:pt x="96631" y="217217"/>
                  </a:lnTo>
                  <a:lnTo>
                    <a:pt x="145460" y="232761"/>
                  </a:lnTo>
                  <a:lnTo>
                    <a:pt x="201507" y="244500"/>
                  </a:lnTo>
                  <a:lnTo>
                    <a:pt x="263444" y="251920"/>
                  </a:lnTo>
                  <a:lnTo>
                    <a:pt x="329945" y="254508"/>
                  </a:lnTo>
                  <a:lnTo>
                    <a:pt x="396447" y="251920"/>
                  </a:lnTo>
                  <a:lnTo>
                    <a:pt x="458384" y="244500"/>
                  </a:lnTo>
                  <a:lnTo>
                    <a:pt x="514431" y="232761"/>
                  </a:lnTo>
                  <a:lnTo>
                    <a:pt x="563260" y="217217"/>
                  </a:lnTo>
                  <a:lnTo>
                    <a:pt x="603547" y="198381"/>
                  </a:lnTo>
                  <a:lnTo>
                    <a:pt x="653189" y="152885"/>
                  </a:lnTo>
                  <a:lnTo>
                    <a:pt x="659892" y="127254"/>
                  </a:lnTo>
                  <a:lnTo>
                    <a:pt x="653189" y="101622"/>
                  </a:lnTo>
                  <a:lnTo>
                    <a:pt x="603547" y="56126"/>
                  </a:lnTo>
                  <a:lnTo>
                    <a:pt x="563260" y="37290"/>
                  </a:lnTo>
                  <a:lnTo>
                    <a:pt x="514431" y="21746"/>
                  </a:lnTo>
                  <a:lnTo>
                    <a:pt x="458384" y="10007"/>
                  </a:lnTo>
                  <a:lnTo>
                    <a:pt x="396447" y="2587"/>
                  </a:lnTo>
                  <a:lnTo>
                    <a:pt x="329945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2160" y="4507896"/>
              <a:ext cx="181808" cy="13433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65199" y="4425822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80" h="114300">
                  <a:moveTo>
                    <a:pt x="155828" y="0"/>
                  </a:moveTo>
                  <a:lnTo>
                    <a:pt x="95511" y="3381"/>
                  </a:lnTo>
                  <a:lnTo>
                    <a:pt x="46100" y="14668"/>
                  </a:lnTo>
                  <a:lnTo>
                    <a:pt x="12596" y="32146"/>
                  </a:lnTo>
                  <a:lnTo>
                    <a:pt x="0" y="54101"/>
                  </a:lnTo>
                  <a:lnTo>
                    <a:pt x="11777" y="76596"/>
                  </a:lnTo>
                  <a:lnTo>
                    <a:pt x="44592" y="95376"/>
                  </a:lnTo>
                  <a:lnTo>
                    <a:pt x="93529" y="108537"/>
                  </a:lnTo>
                  <a:lnTo>
                    <a:pt x="153669" y="114172"/>
                  </a:lnTo>
                  <a:lnTo>
                    <a:pt x="214006" y="110771"/>
                  </a:lnTo>
                  <a:lnTo>
                    <a:pt x="263461" y="99440"/>
                  </a:lnTo>
                  <a:lnTo>
                    <a:pt x="297009" y="81918"/>
                  </a:lnTo>
                  <a:lnTo>
                    <a:pt x="309625" y="59943"/>
                  </a:lnTo>
                  <a:lnTo>
                    <a:pt x="297828" y="37522"/>
                  </a:lnTo>
                  <a:lnTo>
                    <a:pt x="264969" y="18780"/>
                  </a:lnTo>
                  <a:lnTo>
                    <a:pt x="215989" y="5633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0776" y="4487908"/>
              <a:ext cx="189611" cy="12716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836806" y="1600200"/>
            <a:ext cx="4619435" cy="3462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7890" marR="1850389">
              <a:lnSpc>
                <a:spcPct val="149500"/>
              </a:lnSpc>
              <a:spcBef>
                <a:spcPts val="100"/>
              </a:spcBef>
            </a:pPr>
            <a:r>
              <a:rPr lang="en-US" sz="3600" spc="50" dirty="0" smtClean="0">
                <a:latin typeface="Arial"/>
                <a:cs typeface="Arial"/>
              </a:rPr>
              <a:t>Home</a:t>
            </a:r>
            <a:r>
              <a:rPr sz="3600" spc="50" dirty="0" smtClean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Login</a:t>
            </a:r>
            <a:endParaRPr sz="3600" dirty="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  <a:spcBef>
                <a:spcPts val="2665"/>
              </a:spcBef>
              <a:buClr>
                <a:srgbClr val="0D0C0C"/>
              </a:buClr>
              <a:buSzPct val="61111"/>
              <a:tabLst>
                <a:tab pos="926465" algn="l"/>
              </a:tabLst>
            </a:pPr>
            <a:r>
              <a:rPr lang="en-US" sz="3600" dirty="0" smtClean="0">
                <a:latin typeface="Arial"/>
                <a:cs typeface="Arial"/>
              </a:rPr>
              <a:t> 	Sidebar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55"/>
              </a:spcBef>
              <a:buClr>
                <a:srgbClr val="0D0C0C"/>
              </a:buClr>
              <a:buSzPct val="61111"/>
              <a:tabLst>
                <a:tab pos="897890" algn="l"/>
              </a:tabLst>
            </a:pPr>
            <a:r>
              <a:rPr lang="ko-KR" altLang="en-US" sz="3600" dirty="0" smtClean="0">
                <a:latin typeface="Arial"/>
                <a:cs typeface="Arial"/>
              </a:rPr>
              <a:t>   회원가입</a:t>
            </a:r>
            <a:r>
              <a:rPr lang="en-US" altLang="ko-KR" sz="3600" dirty="0" smtClean="0">
                <a:latin typeface="Arial"/>
                <a:cs typeface="Arial"/>
              </a:rPr>
              <a:t>&amp;</a:t>
            </a:r>
            <a:r>
              <a:rPr lang="ko-KR" altLang="en-US" sz="3600" dirty="0" smtClean="0">
                <a:latin typeface="Arial"/>
                <a:cs typeface="Arial"/>
              </a:rPr>
              <a:t>정보수정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304692" y="1797811"/>
            <a:ext cx="908685" cy="395605"/>
            <a:chOff x="6304692" y="1797811"/>
            <a:chExt cx="908685" cy="395605"/>
          </a:xfrm>
        </p:grpSpPr>
        <p:sp>
          <p:nvSpPr>
            <p:cNvPr id="27" name="object 27"/>
            <p:cNvSpPr/>
            <p:nvPr/>
          </p:nvSpPr>
          <p:spPr>
            <a:xfrm>
              <a:off x="6446519" y="1938527"/>
              <a:ext cx="660400" cy="254635"/>
            </a:xfrm>
            <a:custGeom>
              <a:avLst/>
              <a:gdLst/>
              <a:ahLst/>
              <a:cxnLst/>
              <a:rect l="l" t="t" r="r" b="b"/>
              <a:pathLst>
                <a:path w="660400" h="254635">
                  <a:moveTo>
                    <a:pt x="329946" y="0"/>
                  </a:moveTo>
                  <a:lnTo>
                    <a:pt x="263444" y="2587"/>
                  </a:lnTo>
                  <a:lnTo>
                    <a:pt x="201507" y="10007"/>
                  </a:lnTo>
                  <a:lnTo>
                    <a:pt x="145460" y="21746"/>
                  </a:lnTo>
                  <a:lnTo>
                    <a:pt x="96631" y="37290"/>
                  </a:lnTo>
                  <a:lnTo>
                    <a:pt x="56344" y="56126"/>
                  </a:lnTo>
                  <a:lnTo>
                    <a:pt x="6702" y="101622"/>
                  </a:lnTo>
                  <a:lnTo>
                    <a:pt x="0" y="127254"/>
                  </a:lnTo>
                  <a:lnTo>
                    <a:pt x="6702" y="152885"/>
                  </a:lnTo>
                  <a:lnTo>
                    <a:pt x="56344" y="198381"/>
                  </a:lnTo>
                  <a:lnTo>
                    <a:pt x="96631" y="217217"/>
                  </a:lnTo>
                  <a:lnTo>
                    <a:pt x="145460" y="232761"/>
                  </a:lnTo>
                  <a:lnTo>
                    <a:pt x="201507" y="244500"/>
                  </a:lnTo>
                  <a:lnTo>
                    <a:pt x="263444" y="251920"/>
                  </a:lnTo>
                  <a:lnTo>
                    <a:pt x="329946" y="254508"/>
                  </a:lnTo>
                  <a:lnTo>
                    <a:pt x="396447" y="251920"/>
                  </a:lnTo>
                  <a:lnTo>
                    <a:pt x="458384" y="244500"/>
                  </a:lnTo>
                  <a:lnTo>
                    <a:pt x="514431" y="232761"/>
                  </a:lnTo>
                  <a:lnTo>
                    <a:pt x="563260" y="217217"/>
                  </a:lnTo>
                  <a:lnTo>
                    <a:pt x="603547" y="198381"/>
                  </a:lnTo>
                  <a:lnTo>
                    <a:pt x="653189" y="152885"/>
                  </a:lnTo>
                  <a:lnTo>
                    <a:pt x="659891" y="127254"/>
                  </a:lnTo>
                  <a:lnTo>
                    <a:pt x="653189" y="101622"/>
                  </a:lnTo>
                  <a:lnTo>
                    <a:pt x="603547" y="56126"/>
                  </a:lnTo>
                  <a:lnTo>
                    <a:pt x="563260" y="37290"/>
                  </a:lnTo>
                  <a:lnTo>
                    <a:pt x="514431" y="21746"/>
                  </a:lnTo>
                  <a:lnTo>
                    <a:pt x="458384" y="10007"/>
                  </a:lnTo>
                  <a:lnTo>
                    <a:pt x="396447" y="2587"/>
                  </a:lnTo>
                  <a:lnTo>
                    <a:pt x="329946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4692" y="1879885"/>
              <a:ext cx="181782" cy="13433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598157" y="1797811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79" h="114300">
                  <a:moveTo>
                    <a:pt x="155828" y="0"/>
                  </a:moveTo>
                  <a:lnTo>
                    <a:pt x="95494" y="3383"/>
                  </a:lnTo>
                  <a:lnTo>
                    <a:pt x="46053" y="14684"/>
                  </a:lnTo>
                  <a:lnTo>
                    <a:pt x="12543" y="32200"/>
                  </a:lnTo>
                  <a:lnTo>
                    <a:pt x="0" y="54228"/>
                  </a:lnTo>
                  <a:lnTo>
                    <a:pt x="11723" y="76650"/>
                  </a:lnTo>
                  <a:lnTo>
                    <a:pt x="44545" y="95392"/>
                  </a:lnTo>
                  <a:lnTo>
                    <a:pt x="93511" y="108539"/>
                  </a:lnTo>
                  <a:lnTo>
                    <a:pt x="153670" y="114173"/>
                  </a:lnTo>
                  <a:lnTo>
                    <a:pt x="213987" y="110789"/>
                  </a:lnTo>
                  <a:lnTo>
                    <a:pt x="263398" y="99488"/>
                  </a:lnTo>
                  <a:lnTo>
                    <a:pt x="296902" y="81972"/>
                  </a:lnTo>
                  <a:lnTo>
                    <a:pt x="309499" y="59943"/>
                  </a:lnTo>
                  <a:lnTo>
                    <a:pt x="297775" y="37522"/>
                  </a:lnTo>
                  <a:lnTo>
                    <a:pt x="264953" y="18780"/>
                  </a:lnTo>
                  <a:lnTo>
                    <a:pt x="215987" y="5633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3734" y="1859897"/>
              <a:ext cx="189484" cy="127162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6512052" y="4628388"/>
            <a:ext cx="661670" cy="253365"/>
          </a:xfrm>
          <a:custGeom>
            <a:avLst/>
            <a:gdLst/>
            <a:ahLst/>
            <a:cxnLst/>
            <a:rect l="l" t="t" r="r" b="b"/>
            <a:pathLst>
              <a:path w="661670" h="253364">
                <a:moveTo>
                  <a:pt x="330707" y="0"/>
                </a:moveTo>
                <a:lnTo>
                  <a:pt x="264064" y="2570"/>
                </a:lnTo>
                <a:lnTo>
                  <a:pt x="201989" y="9941"/>
                </a:lnTo>
                <a:lnTo>
                  <a:pt x="145814" y="21605"/>
                </a:lnTo>
                <a:lnTo>
                  <a:pt x="96869" y="37052"/>
                </a:lnTo>
                <a:lnTo>
                  <a:pt x="56484" y="55773"/>
                </a:lnTo>
                <a:lnTo>
                  <a:pt x="6719" y="101002"/>
                </a:lnTo>
                <a:lnTo>
                  <a:pt x="0" y="126492"/>
                </a:lnTo>
                <a:lnTo>
                  <a:pt x="6719" y="151981"/>
                </a:lnTo>
                <a:lnTo>
                  <a:pt x="56484" y="197210"/>
                </a:lnTo>
                <a:lnTo>
                  <a:pt x="96869" y="215931"/>
                </a:lnTo>
                <a:lnTo>
                  <a:pt x="145814" y="231378"/>
                </a:lnTo>
                <a:lnTo>
                  <a:pt x="201989" y="243042"/>
                </a:lnTo>
                <a:lnTo>
                  <a:pt x="264064" y="250413"/>
                </a:lnTo>
                <a:lnTo>
                  <a:pt x="330707" y="252984"/>
                </a:lnTo>
                <a:lnTo>
                  <a:pt x="397351" y="250413"/>
                </a:lnTo>
                <a:lnTo>
                  <a:pt x="459426" y="243042"/>
                </a:lnTo>
                <a:lnTo>
                  <a:pt x="515601" y="231378"/>
                </a:lnTo>
                <a:lnTo>
                  <a:pt x="564546" y="215931"/>
                </a:lnTo>
                <a:lnTo>
                  <a:pt x="604931" y="197210"/>
                </a:lnTo>
                <a:lnTo>
                  <a:pt x="654696" y="151981"/>
                </a:lnTo>
                <a:lnTo>
                  <a:pt x="661416" y="126492"/>
                </a:lnTo>
                <a:lnTo>
                  <a:pt x="654696" y="101002"/>
                </a:lnTo>
                <a:lnTo>
                  <a:pt x="604931" y="55773"/>
                </a:lnTo>
                <a:lnTo>
                  <a:pt x="564546" y="37052"/>
                </a:lnTo>
                <a:lnTo>
                  <a:pt x="515601" y="21605"/>
                </a:lnTo>
                <a:lnTo>
                  <a:pt x="459426" y="9941"/>
                </a:lnTo>
                <a:lnTo>
                  <a:pt x="397351" y="2570"/>
                </a:lnTo>
                <a:lnTo>
                  <a:pt x="330707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50811" y="4571238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8</a:t>
            </a:r>
            <a:endParaRPr sz="2200">
              <a:latin typeface="Arial Black"/>
              <a:cs typeface="Arial Blac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371258" y="4487036"/>
            <a:ext cx="908685" cy="217170"/>
            <a:chOff x="6371258" y="4487036"/>
            <a:chExt cx="908685" cy="217170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1258" y="4569459"/>
              <a:ext cx="181836" cy="1343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664706" y="4487036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79" h="114300">
                  <a:moveTo>
                    <a:pt x="155828" y="0"/>
                  </a:moveTo>
                  <a:lnTo>
                    <a:pt x="95511" y="3327"/>
                  </a:lnTo>
                  <a:lnTo>
                    <a:pt x="46101" y="14620"/>
                  </a:lnTo>
                  <a:lnTo>
                    <a:pt x="12596" y="32129"/>
                  </a:lnTo>
                  <a:lnTo>
                    <a:pt x="0" y="54101"/>
                  </a:lnTo>
                  <a:lnTo>
                    <a:pt x="11723" y="76543"/>
                  </a:lnTo>
                  <a:lnTo>
                    <a:pt x="44545" y="95329"/>
                  </a:lnTo>
                  <a:lnTo>
                    <a:pt x="93511" y="108519"/>
                  </a:lnTo>
                  <a:lnTo>
                    <a:pt x="153670" y="114173"/>
                  </a:lnTo>
                  <a:lnTo>
                    <a:pt x="214004" y="110771"/>
                  </a:lnTo>
                  <a:lnTo>
                    <a:pt x="263445" y="99440"/>
                  </a:lnTo>
                  <a:lnTo>
                    <a:pt x="296955" y="81918"/>
                  </a:lnTo>
                  <a:lnTo>
                    <a:pt x="309499" y="59943"/>
                  </a:lnTo>
                  <a:lnTo>
                    <a:pt x="297775" y="37522"/>
                  </a:lnTo>
                  <a:lnTo>
                    <a:pt x="264953" y="18780"/>
                  </a:lnTo>
                  <a:lnTo>
                    <a:pt x="215987" y="5633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90283" y="4549429"/>
              <a:ext cx="189611" cy="127182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6473952" y="3770376"/>
            <a:ext cx="661670" cy="254635"/>
          </a:xfrm>
          <a:custGeom>
            <a:avLst/>
            <a:gdLst/>
            <a:ahLst/>
            <a:cxnLst/>
            <a:rect l="l" t="t" r="r" b="b"/>
            <a:pathLst>
              <a:path w="661670" h="254635">
                <a:moveTo>
                  <a:pt x="330707" y="0"/>
                </a:moveTo>
                <a:lnTo>
                  <a:pt x="264064" y="2587"/>
                </a:lnTo>
                <a:lnTo>
                  <a:pt x="201989" y="10007"/>
                </a:lnTo>
                <a:lnTo>
                  <a:pt x="145814" y="21746"/>
                </a:lnTo>
                <a:lnTo>
                  <a:pt x="96869" y="37290"/>
                </a:lnTo>
                <a:lnTo>
                  <a:pt x="56484" y="56126"/>
                </a:lnTo>
                <a:lnTo>
                  <a:pt x="6719" y="101622"/>
                </a:lnTo>
                <a:lnTo>
                  <a:pt x="0" y="127254"/>
                </a:lnTo>
                <a:lnTo>
                  <a:pt x="6719" y="152885"/>
                </a:lnTo>
                <a:lnTo>
                  <a:pt x="56484" y="198381"/>
                </a:lnTo>
                <a:lnTo>
                  <a:pt x="96869" y="217217"/>
                </a:lnTo>
                <a:lnTo>
                  <a:pt x="145814" y="232761"/>
                </a:lnTo>
                <a:lnTo>
                  <a:pt x="201989" y="244500"/>
                </a:lnTo>
                <a:lnTo>
                  <a:pt x="264064" y="251920"/>
                </a:lnTo>
                <a:lnTo>
                  <a:pt x="330707" y="254507"/>
                </a:lnTo>
                <a:lnTo>
                  <a:pt x="397351" y="251920"/>
                </a:lnTo>
                <a:lnTo>
                  <a:pt x="459426" y="244500"/>
                </a:lnTo>
                <a:lnTo>
                  <a:pt x="515601" y="232761"/>
                </a:lnTo>
                <a:lnTo>
                  <a:pt x="564546" y="217217"/>
                </a:lnTo>
                <a:lnTo>
                  <a:pt x="604931" y="198381"/>
                </a:lnTo>
                <a:lnTo>
                  <a:pt x="654696" y="152885"/>
                </a:lnTo>
                <a:lnTo>
                  <a:pt x="661416" y="127254"/>
                </a:lnTo>
                <a:lnTo>
                  <a:pt x="654696" y="101622"/>
                </a:lnTo>
                <a:lnTo>
                  <a:pt x="604931" y="56126"/>
                </a:lnTo>
                <a:lnTo>
                  <a:pt x="564546" y="37290"/>
                </a:lnTo>
                <a:lnTo>
                  <a:pt x="515601" y="21746"/>
                </a:lnTo>
                <a:lnTo>
                  <a:pt x="459426" y="10007"/>
                </a:lnTo>
                <a:lnTo>
                  <a:pt x="397351" y="2587"/>
                </a:lnTo>
                <a:lnTo>
                  <a:pt x="330707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12457" y="3713479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7</a:t>
            </a:r>
            <a:endParaRPr sz="2200">
              <a:latin typeface="Arial Black"/>
              <a:cs typeface="Arial Black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333468" y="3629152"/>
            <a:ext cx="908685" cy="217170"/>
            <a:chOff x="6333468" y="3629152"/>
            <a:chExt cx="908685" cy="217170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33468" y="3711575"/>
              <a:ext cx="181836" cy="13433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626605" y="3629152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79" h="114300">
                  <a:moveTo>
                    <a:pt x="155828" y="0"/>
                  </a:moveTo>
                  <a:lnTo>
                    <a:pt x="95494" y="3327"/>
                  </a:lnTo>
                  <a:lnTo>
                    <a:pt x="46053" y="14620"/>
                  </a:lnTo>
                  <a:lnTo>
                    <a:pt x="12543" y="32129"/>
                  </a:lnTo>
                  <a:lnTo>
                    <a:pt x="0" y="54102"/>
                  </a:lnTo>
                  <a:lnTo>
                    <a:pt x="11723" y="76543"/>
                  </a:lnTo>
                  <a:lnTo>
                    <a:pt x="44545" y="95329"/>
                  </a:lnTo>
                  <a:lnTo>
                    <a:pt x="93511" y="108519"/>
                  </a:lnTo>
                  <a:lnTo>
                    <a:pt x="153670" y="114173"/>
                  </a:lnTo>
                  <a:lnTo>
                    <a:pt x="213987" y="110771"/>
                  </a:lnTo>
                  <a:lnTo>
                    <a:pt x="263398" y="99441"/>
                  </a:lnTo>
                  <a:lnTo>
                    <a:pt x="296902" y="81918"/>
                  </a:lnTo>
                  <a:lnTo>
                    <a:pt x="309499" y="59943"/>
                  </a:lnTo>
                  <a:lnTo>
                    <a:pt x="297775" y="37522"/>
                  </a:lnTo>
                  <a:lnTo>
                    <a:pt x="264953" y="18780"/>
                  </a:lnTo>
                  <a:lnTo>
                    <a:pt x="215987" y="5633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52182" y="3691546"/>
              <a:ext cx="189484" cy="127234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6446520" y="2919983"/>
            <a:ext cx="660400" cy="254635"/>
          </a:xfrm>
          <a:custGeom>
            <a:avLst/>
            <a:gdLst/>
            <a:ahLst/>
            <a:cxnLst/>
            <a:rect l="l" t="t" r="r" b="b"/>
            <a:pathLst>
              <a:path w="660400" h="254635">
                <a:moveTo>
                  <a:pt x="329946" y="0"/>
                </a:moveTo>
                <a:lnTo>
                  <a:pt x="263444" y="2587"/>
                </a:lnTo>
                <a:lnTo>
                  <a:pt x="201507" y="10007"/>
                </a:lnTo>
                <a:lnTo>
                  <a:pt x="145460" y="21746"/>
                </a:lnTo>
                <a:lnTo>
                  <a:pt x="96631" y="37290"/>
                </a:lnTo>
                <a:lnTo>
                  <a:pt x="56344" y="56126"/>
                </a:lnTo>
                <a:lnTo>
                  <a:pt x="6702" y="101622"/>
                </a:lnTo>
                <a:lnTo>
                  <a:pt x="0" y="127253"/>
                </a:lnTo>
                <a:lnTo>
                  <a:pt x="6702" y="152885"/>
                </a:lnTo>
                <a:lnTo>
                  <a:pt x="56344" y="198381"/>
                </a:lnTo>
                <a:lnTo>
                  <a:pt x="96631" y="217217"/>
                </a:lnTo>
                <a:lnTo>
                  <a:pt x="145460" y="232761"/>
                </a:lnTo>
                <a:lnTo>
                  <a:pt x="201507" y="244500"/>
                </a:lnTo>
                <a:lnTo>
                  <a:pt x="263444" y="251920"/>
                </a:lnTo>
                <a:lnTo>
                  <a:pt x="329946" y="254507"/>
                </a:lnTo>
                <a:lnTo>
                  <a:pt x="396447" y="251920"/>
                </a:lnTo>
                <a:lnTo>
                  <a:pt x="458384" y="244500"/>
                </a:lnTo>
                <a:lnTo>
                  <a:pt x="514431" y="232761"/>
                </a:lnTo>
                <a:lnTo>
                  <a:pt x="563260" y="217217"/>
                </a:lnTo>
                <a:lnTo>
                  <a:pt x="603547" y="198381"/>
                </a:lnTo>
                <a:lnTo>
                  <a:pt x="653189" y="152885"/>
                </a:lnTo>
                <a:lnTo>
                  <a:pt x="659891" y="127253"/>
                </a:lnTo>
                <a:lnTo>
                  <a:pt x="653189" y="101622"/>
                </a:lnTo>
                <a:lnTo>
                  <a:pt x="603547" y="56126"/>
                </a:lnTo>
                <a:lnTo>
                  <a:pt x="563260" y="37290"/>
                </a:lnTo>
                <a:lnTo>
                  <a:pt x="514431" y="21746"/>
                </a:lnTo>
                <a:lnTo>
                  <a:pt x="458384" y="10007"/>
                </a:lnTo>
                <a:lnTo>
                  <a:pt x="396447" y="2587"/>
                </a:lnTo>
                <a:lnTo>
                  <a:pt x="329946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684009" y="2862529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6</a:t>
            </a:r>
            <a:endParaRPr sz="2200" dirty="0">
              <a:latin typeface="Arial Black"/>
              <a:cs typeface="Arial Black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304710" y="2779267"/>
            <a:ext cx="908685" cy="216535"/>
            <a:chOff x="6304710" y="2779267"/>
            <a:chExt cx="908685" cy="216535"/>
          </a:xfrm>
        </p:grpSpPr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04710" y="2861214"/>
              <a:ext cx="181764" cy="13438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598157" y="2779267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79" h="114300">
                  <a:moveTo>
                    <a:pt x="155828" y="0"/>
                  </a:moveTo>
                  <a:lnTo>
                    <a:pt x="95494" y="3327"/>
                  </a:lnTo>
                  <a:lnTo>
                    <a:pt x="46053" y="14620"/>
                  </a:lnTo>
                  <a:lnTo>
                    <a:pt x="12543" y="32129"/>
                  </a:lnTo>
                  <a:lnTo>
                    <a:pt x="0" y="54102"/>
                  </a:lnTo>
                  <a:lnTo>
                    <a:pt x="11723" y="76523"/>
                  </a:lnTo>
                  <a:lnTo>
                    <a:pt x="44545" y="95265"/>
                  </a:lnTo>
                  <a:lnTo>
                    <a:pt x="93511" y="108412"/>
                  </a:lnTo>
                  <a:lnTo>
                    <a:pt x="153670" y="114046"/>
                  </a:lnTo>
                  <a:lnTo>
                    <a:pt x="213987" y="110718"/>
                  </a:lnTo>
                  <a:lnTo>
                    <a:pt x="263398" y="99425"/>
                  </a:lnTo>
                  <a:lnTo>
                    <a:pt x="296902" y="81916"/>
                  </a:lnTo>
                  <a:lnTo>
                    <a:pt x="309499" y="59944"/>
                  </a:lnTo>
                  <a:lnTo>
                    <a:pt x="297775" y="37504"/>
                  </a:lnTo>
                  <a:lnTo>
                    <a:pt x="264953" y="18732"/>
                  </a:lnTo>
                  <a:lnTo>
                    <a:pt x="215987" y="5580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23734" y="2841226"/>
              <a:ext cx="189484" cy="127180"/>
            </a:xfrm>
            <a:prstGeom prst="rect">
              <a:avLst/>
            </a:prstGeom>
          </p:spPr>
        </p:pic>
      </p:grpSp>
      <p:sp>
        <p:nvSpPr>
          <p:cNvPr id="50" name="직사각형 49"/>
          <p:cNvSpPr/>
          <p:nvPr/>
        </p:nvSpPr>
        <p:spPr>
          <a:xfrm>
            <a:off x="6595489" y="1852788"/>
            <a:ext cx="3658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spc="-50" dirty="0" smtClean="0">
                <a:solidFill>
                  <a:srgbClr val="0D0C0C"/>
                </a:solidFill>
                <a:latin typeface="Arial Black"/>
                <a:cs typeface="Arial Black"/>
              </a:rPr>
              <a:t>5</a:t>
            </a:r>
            <a:endParaRPr lang="ko-KR" altLang="en-US" sz="2200" dirty="0"/>
          </a:p>
        </p:txBody>
      </p:sp>
      <p:sp>
        <p:nvSpPr>
          <p:cNvPr id="51" name="직사각형 50"/>
          <p:cNvSpPr/>
          <p:nvPr/>
        </p:nvSpPr>
        <p:spPr>
          <a:xfrm>
            <a:off x="1505475" y="3602100"/>
            <a:ext cx="366447" cy="72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ko-KR" sz="2200" spc="-145" dirty="0">
                <a:solidFill>
                  <a:srgbClr val="0D0C0C"/>
                </a:solidFill>
                <a:latin typeface="Arial Black"/>
                <a:cs typeface="Arial Black"/>
              </a:rPr>
              <a:t>3</a:t>
            </a:r>
            <a:endParaRPr lang="ko-KR" altLang="en-US" sz="2200" dirty="0" smtClean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ko-KR" altLang="en-US" sz="1800" dirty="0">
              <a:latin typeface="Arial Black"/>
              <a:cs typeface="Arial Black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77496" y="4505305"/>
            <a:ext cx="3664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200" spc="-145" dirty="0">
                <a:solidFill>
                  <a:srgbClr val="0D0C0C"/>
                </a:solidFill>
                <a:latin typeface="Arial Black"/>
                <a:cs typeface="Arial Black"/>
              </a:rPr>
              <a:t>4</a:t>
            </a:r>
            <a:endParaRPr lang="ko-KR" altLang="en-US" sz="2200" dirty="0">
              <a:latin typeface="Arial Black"/>
              <a:cs typeface="Arial Black"/>
            </a:endParaRPr>
          </a:p>
        </p:txBody>
      </p:sp>
      <p:sp>
        <p:nvSpPr>
          <p:cNvPr id="54" name="object 25"/>
          <p:cNvSpPr txBox="1"/>
          <p:nvPr/>
        </p:nvSpPr>
        <p:spPr>
          <a:xfrm>
            <a:off x="6702064" y="1600200"/>
            <a:ext cx="4956536" cy="3462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7890" marR="1850389">
              <a:lnSpc>
                <a:spcPct val="149500"/>
              </a:lnSpc>
              <a:spcBef>
                <a:spcPts val="100"/>
              </a:spcBef>
            </a:pPr>
            <a:r>
              <a:rPr lang="ko-KR" altLang="en-US" sz="3600" spc="50" dirty="0" smtClean="0">
                <a:latin typeface="Arial"/>
                <a:cs typeface="Arial"/>
              </a:rPr>
              <a:t>예약하기</a:t>
            </a:r>
            <a:r>
              <a:rPr sz="3600" spc="50" dirty="0" smtClean="0">
                <a:latin typeface="Arial"/>
                <a:cs typeface="Arial"/>
              </a:rPr>
              <a:t> </a:t>
            </a:r>
            <a:r>
              <a:rPr lang="en-US" sz="3600" spc="50" dirty="0" smtClean="0">
                <a:latin typeface="Arial"/>
                <a:cs typeface="Arial"/>
              </a:rPr>
              <a:t>FAQ</a:t>
            </a:r>
            <a:endParaRPr sz="3600" dirty="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  <a:spcBef>
                <a:spcPts val="2665"/>
              </a:spcBef>
              <a:buClr>
                <a:srgbClr val="0D0C0C"/>
              </a:buClr>
              <a:buSzPct val="61111"/>
              <a:tabLst>
                <a:tab pos="926465" algn="l"/>
              </a:tabLst>
            </a:pPr>
            <a:r>
              <a:rPr lang="en-US" sz="3600" dirty="0" smtClean="0">
                <a:latin typeface="Arial"/>
                <a:cs typeface="Arial"/>
              </a:rPr>
              <a:t> 	</a:t>
            </a:r>
            <a:r>
              <a:rPr lang="ko-KR" altLang="en-US" sz="3600" dirty="0" smtClean="0">
                <a:latin typeface="Arial"/>
                <a:cs typeface="Arial"/>
              </a:rPr>
              <a:t>검색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55"/>
              </a:spcBef>
              <a:buClr>
                <a:srgbClr val="0D0C0C"/>
              </a:buClr>
              <a:buSzPct val="61111"/>
              <a:tabLst>
                <a:tab pos="897890" algn="l"/>
              </a:tabLst>
            </a:pPr>
            <a:r>
              <a:rPr lang="en-US" altLang="ko-KR" sz="3600" dirty="0" smtClean="0">
                <a:latin typeface="Arial"/>
                <a:cs typeface="Arial"/>
              </a:rPr>
              <a:t>	</a:t>
            </a:r>
            <a:r>
              <a:rPr lang="ko-KR" altLang="en-US" sz="3600" dirty="0" smtClean="0">
                <a:latin typeface="Arial"/>
                <a:cs typeface="Arial"/>
              </a:rPr>
              <a:t>회원가입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15" y="147015"/>
            <a:ext cx="11732768" cy="492443"/>
          </a:xfrm>
        </p:spPr>
        <p:txBody>
          <a:bodyPr/>
          <a:lstStyle/>
          <a:p>
            <a:r>
              <a:rPr lang="ko-KR" altLang="en-US" dirty="0" smtClean="0"/>
              <a:t>페이지 구성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444171" y="1447799"/>
            <a:ext cx="22706793" cy="56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11049000" cy="47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9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15" y="147015"/>
            <a:ext cx="11732768" cy="492443"/>
          </a:xfrm>
        </p:spPr>
        <p:txBody>
          <a:bodyPr/>
          <a:lstStyle/>
          <a:p>
            <a:r>
              <a:rPr lang="ko-KR" altLang="en-US" dirty="0" smtClean="0"/>
              <a:t>기본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307722"/>
            <a:ext cx="5029200" cy="22736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307722"/>
            <a:ext cx="5486400" cy="2304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962400"/>
            <a:ext cx="5092542" cy="25810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3962400"/>
            <a:ext cx="5562600" cy="25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7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685800"/>
            <a:ext cx="19843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0" dirty="0" err="1">
                <a:solidFill>
                  <a:srgbClr val="000000"/>
                </a:solidFill>
                <a:latin typeface="Noto Sans CJK HK"/>
                <a:cs typeface="Noto Sans CJK HK"/>
              </a:rPr>
              <a:t>로그인</a:t>
            </a:r>
            <a:r>
              <a:rPr sz="2400" b="1" spc="5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sz="2400" b="1" spc="175" dirty="0" smtClean="0">
                <a:solidFill>
                  <a:srgbClr val="000000"/>
                </a:solidFill>
                <a:latin typeface="Noto Sans CJK HK"/>
                <a:cs typeface="Noto Sans CJK HK"/>
              </a:rPr>
              <a:t>전</a:t>
            </a:r>
            <a:r>
              <a:rPr sz="2400" b="1" spc="45" dirty="0" smtClean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en-US" sz="2400" b="1" spc="45" dirty="0" smtClean="0">
                <a:solidFill>
                  <a:srgbClr val="000000"/>
                </a:solidFill>
                <a:latin typeface="Noto Sans CJK HK"/>
                <a:cs typeface="Noto Sans CJK HK"/>
              </a:rPr>
              <a:t/>
            </a:r>
            <a:br>
              <a:rPr lang="en-US" sz="2400" b="1" spc="45" dirty="0" smtClean="0">
                <a:solidFill>
                  <a:srgbClr val="000000"/>
                </a:solidFill>
                <a:latin typeface="Noto Sans CJK HK"/>
                <a:cs typeface="Noto Sans CJK HK"/>
              </a:rPr>
            </a:br>
            <a:r>
              <a:rPr sz="2400" b="1" spc="125" dirty="0" err="1" smtClean="0">
                <a:solidFill>
                  <a:srgbClr val="000000"/>
                </a:solidFill>
                <a:latin typeface="Noto Sans CJK HK"/>
                <a:cs typeface="Noto Sans CJK HK"/>
              </a:rPr>
              <a:t>화면</a:t>
            </a:r>
            <a:endParaRPr sz="2400" dirty="0">
              <a:latin typeface="Noto Sans CJK HK"/>
              <a:cs typeface="Noto Sans CJK H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" y="4876800"/>
            <a:ext cx="555371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0" dirty="0">
                <a:latin typeface="Noto Sans CJK HK"/>
                <a:cs typeface="Noto Sans CJK HK"/>
              </a:rPr>
              <a:t>로그인</a:t>
            </a:r>
            <a:r>
              <a:rPr sz="2400" b="1" spc="5" dirty="0">
                <a:latin typeface="Noto Sans CJK HK"/>
                <a:cs typeface="Noto Sans CJK HK"/>
              </a:rPr>
              <a:t> </a:t>
            </a:r>
            <a:r>
              <a:rPr sz="2400" b="1" spc="175" dirty="0">
                <a:latin typeface="Noto Sans CJK HK"/>
                <a:cs typeface="Noto Sans CJK HK"/>
              </a:rPr>
              <a:t>후</a:t>
            </a:r>
            <a:r>
              <a:rPr sz="2400" b="1" spc="40" dirty="0">
                <a:latin typeface="Noto Sans CJK HK"/>
                <a:cs typeface="Noto Sans CJK HK"/>
              </a:rPr>
              <a:t> </a:t>
            </a:r>
            <a:r>
              <a:rPr sz="2400" b="1" spc="125" dirty="0" err="1" smtClean="0">
                <a:latin typeface="Noto Sans CJK HK"/>
                <a:cs typeface="Noto Sans CJK HK"/>
              </a:rPr>
              <a:t>화면</a:t>
            </a:r>
            <a:endParaRPr lang="en-US" sz="2400" b="1" spc="125" dirty="0" smtClean="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125" dirty="0" smtClean="0">
                <a:latin typeface="Noto Sans CJK HK"/>
                <a:cs typeface="Noto Sans CJK HK"/>
              </a:rPr>
              <a:t>아이디가 있다</a:t>
            </a:r>
            <a:r>
              <a:rPr lang="en-US" altLang="ko-KR" sz="2400" b="1" spc="125" dirty="0" smtClean="0">
                <a:latin typeface="Noto Sans CJK HK"/>
                <a:cs typeface="Noto Sans CJK HK"/>
              </a:rPr>
              <a:t>.</a:t>
            </a:r>
            <a:endParaRPr sz="2400" dirty="0">
              <a:latin typeface="Noto Sans CJK HK"/>
              <a:cs typeface="Noto Sans CJK HK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75" y="-10885"/>
            <a:ext cx="8683625" cy="30588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75" y="3048000"/>
            <a:ext cx="898842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962400"/>
            <a:ext cx="8382000" cy="27479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8382000" cy="3924300"/>
          </a:xfrm>
          <a:prstGeom prst="rect">
            <a:avLst/>
          </a:prstGeom>
        </p:spPr>
      </p:pic>
      <p:sp>
        <p:nvSpPr>
          <p:cNvPr id="9" name="object 4"/>
          <p:cNvSpPr txBox="1"/>
          <p:nvPr/>
        </p:nvSpPr>
        <p:spPr>
          <a:xfrm>
            <a:off x="1066800" y="933320"/>
            <a:ext cx="2286000" cy="8880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400" b="1" spc="210" dirty="0" smtClean="0">
                <a:latin typeface="Noto Sans CJK HK"/>
                <a:cs typeface="Noto Sans CJK HK"/>
              </a:rPr>
              <a:t>일반회원</a:t>
            </a:r>
            <a:endParaRPr lang="en-US" altLang="ko-KR" sz="2400" b="1" spc="210" dirty="0" smtClean="0">
              <a:latin typeface="Noto Sans CJK HK"/>
              <a:cs typeface="Noto Sans CJK HK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400" b="1" spc="210" dirty="0" smtClean="0">
                <a:latin typeface="Noto Sans CJK HK"/>
                <a:cs typeface="Noto Sans CJK HK"/>
              </a:rPr>
              <a:t>화면 </a:t>
            </a:r>
            <a:r>
              <a:rPr lang="ko-KR" altLang="en-US" sz="3200" spc="210" dirty="0" smtClean="0">
                <a:latin typeface="Noto Sans CJK HK"/>
                <a:cs typeface="Noto Sans CJK HK"/>
              </a:rPr>
              <a:t>→</a:t>
            </a:r>
            <a:r>
              <a:rPr lang="en-US" altLang="ko-KR" sz="3200" spc="210" dirty="0" smtClean="0">
                <a:latin typeface="Noto Sans CJK HK"/>
                <a:cs typeface="Noto Sans CJK HK"/>
              </a:rPr>
              <a:t> </a:t>
            </a:r>
            <a:endParaRPr sz="3200" dirty="0">
              <a:latin typeface="Noto Sans CJK HK"/>
              <a:cs typeface="Noto Sans CJK HK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1066800" y="4191000"/>
            <a:ext cx="2286000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400" b="1" spc="210" dirty="0" smtClean="0">
                <a:latin typeface="Noto Sans CJK HK"/>
                <a:cs typeface="Noto Sans CJK HK"/>
              </a:rPr>
              <a:t>관리자</a:t>
            </a:r>
            <a:r>
              <a:rPr lang="en-US" sz="2400" b="1" spc="210" dirty="0" smtClean="0">
                <a:latin typeface="Noto Sans CJK HK"/>
                <a:cs typeface="Noto Sans CJK HK"/>
              </a:rPr>
              <a:t> </a:t>
            </a:r>
            <a:r>
              <a:rPr lang="ko-KR" altLang="en-US" sz="2400" b="1" spc="210" dirty="0" smtClean="0">
                <a:latin typeface="Noto Sans CJK HK"/>
                <a:cs typeface="Noto Sans CJK HK"/>
              </a:rPr>
              <a:t>화면 </a:t>
            </a:r>
            <a:r>
              <a:rPr lang="ko-KR" altLang="en-US" sz="3200" spc="210" dirty="0" smtClean="0">
                <a:latin typeface="Noto Sans CJK HK"/>
                <a:cs typeface="Noto Sans CJK HK"/>
              </a:rPr>
              <a:t>→</a:t>
            </a:r>
            <a:r>
              <a:rPr lang="en-US" altLang="ko-KR" sz="3200" spc="210" dirty="0" smtClean="0">
                <a:latin typeface="Noto Sans CJK HK"/>
                <a:cs typeface="Noto Sans CJK HK"/>
              </a:rPr>
              <a:t> </a:t>
            </a:r>
            <a:endParaRPr sz="32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41391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57200"/>
            <a:ext cx="3061702" cy="57072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4410" y="533400"/>
            <a:ext cx="41967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85" dirty="0">
                <a:latin typeface="Noto Sans CJK HK"/>
                <a:cs typeface="Noto Sans CJK HK"/>
              </a:rPr>
              <a:t>회원가입</a:t>
            </a:r>
            <a:r>
              <a:rPr sz="3000" b="1" spc="65" dirty="0">
                <a:latin typeface="Noto Sans CJK HK"/>
                <a:cs typeface="Noto Sans CJK HK"/>
              </a:rPr>
              <a:t> </a:t>
            </a:r>
            <a:r>
              <a:rPr sz="3000" b="1" spc="180" dirty="0" err="1">
                <a:latin typeface="Noto Sans CJK HK"/>
                <a:cs typeface="Noto Sans CJK HK"/>
              </a:rPr>
              <a:t>페이지</a:t>
            </a:r>
            <a:r>
              <a:rPr sz="3000" b="1" spc="25" dirty="0">
                <a:latin typeface="Noto Sans CJK HK"/>
                <a:cs typeface="Noto Sans CJK HK"/>
              </a:rPr>
              <a:t> </a:t>
            </a:r>
            <a:r>
              <a:rPr lang="en-US" altLang="ko-KR" sz="3000" b="1" spc="90" dirty="0" smtClean="0">
                <a:latin typeface="Noto Sans CJK HK"/>
                <a:cs typeface="Times New Roman"/>
              </a:rPr>
              <a:t>–</a:t>
            </a:r>
            <a:r>
              <a:rPr lang="en-US" sz="3000" b="1" spc="70" dirty="0" smtClean="0">
                <a:latin typeface="Noto Sans CJK HK"/>
                <a:cs typeface="Times New Roman"/>
              </a:rPr>
              <a:t> </a:t>
            </a:r>
            <a:r>
              <a:rPr lang="ko-KR" altLang="en-US" sz="3000" b="1" spc="70" dirty="0" smtClean="0">
                <a:latin typeface="Noto Sans CJK HK"/>
                <a:cs typeface="Times New Roman"/>
              </a:rPr>
              <a:t>기본</a:t>
            </a:r>
            <a:endParaRPr sz="2200" dirty="0">
              <a:latin typeface="Noto Sans CJK HK"/>
              <a:cs typeface="Noto Sans CJK H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2639" y="1676400"/>
            <a:ext cx="45535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 smtClean="0">
                <a:latin typeface="Noto Sans CJK HK"/>
                <a:cs typeface="Times New Roman"/>
              </a:rPr>
              <a:t>-</a:t>
            </a:r>
            <a:r>
              <a:rPr lang="ko-KR" altLang="en-US" sz="1800" dirty="0" err="1" smtClean="0">
                <a:latin typeface="Noto Sans CJK HK"/>
                <a:cs typeface="Times New Roman"/>
              </a:rPr>
              <a:t>중복체크</a:t>
            </a:r>
            <a:r>
              <a:rPr lang="ko-KR" altLang="en-US" sz="1800" dirty="0" smtClean="0">
                <a:latin typeface="Noto Sans CJK HK"/>
                <a:cs typeface="Times New Roman"/>
              </a:rPr>
              <a:t> 전에는 가입하기 불가</a:t>
            </a:r>
            <a:r>
              <a:rPr sz="1800" spc="50" dirty="0" smtClean="0">
                <a:latin typeface="Noto Sans CJK HK"/>
                <a:cs typeface="Times New Roman"/>
              </a:rPr>
              <a:t>.</a:t>
            </a:r>
            <a:endParaRPr sz="1800" dirty="0">
              <a:latin typeface="Noto Sans CJK HK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5"/>
          <p:cNvSpPr txBox="1"/>
          <p:nvPr/>
        </p:nvSpPr>
        <p:spPr>
          <a:xfrm>
            <a:off x="794410" y="533400"/>
            <a:ext cx="419671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85" dirty="0">
                <a:latin typeface="Noto Sans CJK HK"/>
                <a:cs typeface="Noto Sans CJK HK"/>
              </a:rPr>
              <a:t>회원가입</a:t>
            </a:r>
            <a:r>
              <a:rPr sz="3000" b="1" spc="65" dirty="0">
                <a:latin typeface="Noto Sans CJK HK"/>
                <a:cs typeface="Noto Sans CJK HK"/>
              </a:rPr>
              <a:t> </a:t>
            </a:r>
            <a:r>
              <a:rPr sz="3000" b="1" spc="180" dirty="0" err="1">
                <a:latin typeface="Noto Sans CJK HK"/>
                <a:cs typeface="Noto Sans CJK HK"/>
              </a:rPr>
              <a:t>페이지</a:t>
            </a:r>
            <a:r>
              <a:rPr sz="3000" b="1" spc="25" dirty="0">
                <a:latin typeface="Noto Sans CJK HK"/>
                <a:cs typeface="Noto Sans CJK HK"/>
              </a:rPr>
              <a:t> </a:t>
            </a:r>
            <a:r>
              <a:rPr lang="en-US" altLang="ko-KR" sz="3000" b="1" spc="90" dirty="0" smtClean="0">
                <a:latin typeface="Noto Sans CJK HK"/>
                <a:cs typeface="Times New Roman"/>
              </a:rPr>
              <a:t>–</a:t>
            </a:r>
            <a:r>
              <a:rPr lang="en-US" sz="3000" b="1" spc="70" dirty="0" smtClean="0">
                <a:latin typeface="Noto Sans CJK HK"/>
                <a:cs typeface="Times New Roman"/>
              </a:rPr>
              <a:t> </a:t>
            </a:r>
            <a:r>
              <a:rPr lang="ko-KR" altLang="en-US" sz="3000" b="1" spc="70" dirty="0" smtClean="0">
                <a:latin typeface="Noto Sans CJK HK"/>
                <a:cs typeface="Times New Roman"/>
              </a:rPr>
              <a:t>아이디 사용가능</a:t>
            </a:r>
            <a:endParaRPr sz="2200" dirty="0">
              <a:latin typeface="Noto Sans CJK HK"/>
              <a:cs typeface="Noto Sans CJK HK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772639" y="1676400"/>
            <a:ext cx="45535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oto Sans CJK HK"/>
                <a:cs typeface="Times New Roman"/>
              </a:rPr>
              <a:t>-</a:t>
            </a:r>
            <a:r>
              <a:rPr sz="1800" spc="25" dirty="0">
                <a:latin typeface="Noto Sans CJK HK"/>
                <a:cs typeface="Times New Roman"/>
              </a:rPr>
              <a:t> </a:t>
            </a:r>
            <a:r>
              <a:rPr lang="ko-KR" altLang="en-US" spc="145" dirty="0" smtClean="0">
                <a:latin typeface="Noto Sans CJK HK"/>
                <a:cs typeface="Times New Roman"/>
              </a:rPr>
              <a:t>중복되는 아이디가 없어서  회원가입가능하다</a:t>
            </a:r>
            <a:r>
              <a:rPr sz="1800" spc="50" dirty="0" smtClean="0">
                <a:latin typeface="Noto Sans CJK HK"/>
                <a:cs typeface="Times New Roman"/>
              </a:rPr>
              <a:t>.</a:t>
            </a:r>
            <a:endParaRPr sz="1800" dirty="0">
              <a:latin typeface="Noto Sans CJK HK"/>
              <a:cs typeface="Times New Roman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533400"/>
            <a:ext cx="5029200" cy="5943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9800" y="6087291"/>
            <a:ext cx="3810000" cy="381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419600"/>
            <a:ext cx="49530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4772025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3200" y="609600"/>
            <a:ext cx="320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latin typeface="Noto Sans CJK HK"/>
              </a:rPr>
              <a:t>정보수정 페이지</a:t>
            </a:r>
            <a:endParaRPr lang="en-US" altLang="ko-KR" sz="3000" b="1" dirty="0" smtClean="0">
              <a:latin typeface="Noto Sans CJK HK"/>
            </a:endParaRPr>
          </a:p>
          <a:p>
            <a:endParaRPr lang="en-US" altLang="ko-KR" b="1" dirty="0" smtClean="0">
              <a:latin typeface="Noto Sans CJK HK"/>
            </a:endParaRPr>
          </a:p>
          <a:p>
            <a:r>
              <a:rPr lang="ko-KR" altLang="en-US" dirty="0" smtClean="0">
                <a:latin typeface="Noto Sans CJK HK"/>
              </a:rPr>
              <a:t>회원가입 </a:t>
            </a:r>
            <a:r>
              <a:rPr lang="ko-KR" altLang="en-US" dirty="0" err="1" smtClean="0">
                <a:latin typeface="Noto Sans CJK HK"/>
              </a:rPr>
              <a:t>페이지과</a:t>
            </a:r>
            <a:r>
              <a:rPr lang="ko-KR" altLang="en-US" dirty="0" smtClean="0">
                <a:latin typeface="Noto Sans CJK HK"/>
              </a:rPr>
              <a:t> 비슷하다</a:t>
            </a:r>
            <a:r>
              <a:rPr lang="en-US" altLang="ko-KR" dirty="0" smtClean="0">
                <a:latin typeface="Noto Sans CJK HK"/>
              </a:rPr>
              <a:t>.</a:t>
            </a:r>
            <a:endParaRPr lang="ko-KR" altLang="en-US" dirty="0">
              <a:latin typeface="Noto Sans CJK H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36791"/>
            <a:ext cx="594360" cy="521334"/>
          </a:xfrm>
          <a:custGeom>
            <a:avLst/>
            <a:gdLst/>
            <a:ahLst/>
            <a:cxnLst/>
            <a:rect l="l" t="t" r="r" b="b"/>
            <a:pathLst>
              <a:path w="594360" h="521334">
                <a:moveTo>
                  <a:pt x="594360" y="0"/>
                </a:moveTo>
                <a:lnTo>
                  <a:pt x="0" y="0"/>
                </a:lnTo>
                <a:lnTo>
                  <a:pt x="0" y="521208"/>
                </a:lnTo>
                <a:lnTo>
                  <a:pt x="594360" y="521208"/>
                </a:lnTo>
                <a:lnTo>
                  <a:pt x="594360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" y="2031"/>
            <a:ext cx="11824970" cy="553720"/>
          </a:xfrm>
          <a:custGeom>
            <a:avLst/>
            <a:gdLst/>
            <a:ahLst/>
            <a:cxnLst/>
            <a:rect l="l" t="t" r="r" b="b"/>
            <a:pathLst>
              <a:path w="11824970" h="553720">
                <a:moveTo>
                  <a:pt x="191" y="0"/>
                </a:moveTo>
                <a:lnTo>
                  <a:pt x="0" y="549402"/>
                </a:lnTo>
                <a:lnTo>
                  <a:pt x="11824144" y="553593"/>
                </a:lnTo>
                <a:lnTo>
                  <a:pt x="11824398" y="4191"/>
                </a:lnTo>
                <a:lnTo>
                  <a:pt x="191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7180" y="191928"/>
            <a:ext cx="11732768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spc="240" dirty="0" smtClean="0"/>
              <a:t>-</a:t>
            </a:r>
            <a:r>
              <a:rPr spc="229" dirty="0" smtClean="0"/>
              <a:t> </a:t>
            </a:r>
            <a:r>
              <a:rPr spc="50" dirty="0"/>
              <a:t>admin</a:t>
            </a:r>
            <a:endParaRPr sz="6000" dirty="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5544" y="2075434"/>
            <a:ext cx="143065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dirty="0" smtClean="0">
                <a:latin typeface="Arial"/>
                <a:cs typeface="Arial"/>
              </a:rPr>
              <a:t>회원정보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5880" y="5050535"/>
            <a:ext cx="725805" cy="629920"/>
          </a:xfrm>
          <a:custGeom>
            <a:avLst/>
            <a:gdLst/>
            <a:ahLst/>
            <a:cxnLst/>
            <a:rect l="l" t="t" r="r" b="b"/>
            <a:pathLst>
              <a:path w="725805" h="629920">
                <a:moveTo>
                  <a:pt x="362712" y="0"/>
                </a:moveTo>
                <a:lnTo>
                  <a:pt x="313502" y="2871"/>
                </a:lnTo>
                <a:lnTo>
                  <a:pt x="266303" y="11237"/>
                </a:lnTo>
                <a:lnTo>
                  <a:pt x="221545" y="24723"/>
                </a:lnTo>
                <a:lnTo>
                  <a:pt x="179662" y="42954"/>
                </a:lnTo>
                <a:lnTo>
                  <a:pt x="141087" y="65556"/>
                </a:lnTo>
                <a:lnTo>
                  <a:pt x="106251" y="92154"/>
                </a:lnTo>
                <a:lnTo>
                  <a:pt x="75588" y="122374"/>
                </a:lnTo>
                <a:lnTo>
                  <a:pt x="49530" y="155843"/>
                </a:lnTo>
                <a:lnTo>
                  <a:pt x="28509" y="192184"/>
                </a:lnTo>
                <a:lnTo>
                  <a:pt x="12959" y="231025"/>
                </a:lnTo>
                <a:lnTo>
                  <a:pt x="3311" y="271990"/>
                </a:lnTo>
                <a:lnTo>
                  <a:pt x="0" y="314705"/>
                </a:lnTo>
                <a:lnTo>
                  <a:pt x="3311" y="357421"/>
                </a:lnTo>
                <a:lnTo>
                  <a:pt x="12959" y="398386"/>
                </a:lnTo>
                <a:lnTo>
                  <a:pt x="28509" y="437227"/>
                </a:lnTo>
                <a:lnTo>
                  <a:pt x="49529" y="473568"/>
                </a:lnTo>
                <a:lnTo>
                  <a:pt x="75588" y="507037"/>
                </a:lnTo>
                <a:lnTo>
                  <a:pt x="106251" y="537257"/>
                </a:lnTo>
                <a:lnTo>
                  <a:pt x="141087" y="563855"/>
                </a:lnTo>
                <a:lnTo>
                  <a:pt x="179662" y="586457"/>
                </a:lnTo>
                <a:lnTo>
                  <a:pt x="221545" y="604688"/>
                </a:lnTo>
                <a:lnTo>
                  <a:pt x="266303" y="618174"/>
                </a:lnTo>
                <a:lnTo>
                  <a:pt x="313502" y="626540"/>
                </a:lnTo>
                <a:lnTo>
                  <a:pt x="362712" y="629411"/>
                </a:lnTo>
                <a:lnTo>
                  <a:pt x="411921" y="626540"/>
                </a:lnTo>
                <a:lnTo>
                  <a:pt x="459120" y="618174"/>
                </a:lnTo>
                <a:lnTo>
                  <a:pt x="503878" y="604688"/>
                </a:lnTo>
                <a:lnTo>
                  <a:pt x="545761" y="586457"/>
                </a:lnTo>
                <a:lnTo>
                  <a:pt x="584336" y="563855"/>
                </a:lnTo>
                <a:lnTo>
                  <a:pt x="619172" y="537257"/>
                </a:lnTo>
                <a:lnTo>
                  <a:pt x="649835" y="507037"/>
                </a:lnTo>
                <a:lnTo>
                  <a:pt x="675894" y="473568"/>
                </a:lnTo>
                <a:lnTo>
                  <a:pt x="696914" y="437227"/>
                </a:lnTo>
                <a:lnTo>
                  <a:pt x="712464" y="398386"/>
                </a:lnTo>
                <a:lnTo>
                  <a:pt x="722112" y="357421"/>
                </a:lnTo>
                <a:lnTo>
                  <a:pt x="725424" y="314705"/>
                </a:lnTo>
                <a:lnTo>
                  <a:pt x="722112" y="271990"/>
                </a:lnTo>
                <a:lnTo>
                  <a:pt x="712464" y="231025"/>
                </a:lnTo>
                <a:lnTo>
                  <a:pt x="696914" y="192184"/>
                </a:lnTo>
                <a:lnTo>
                  <a:pt x="675894" y="155843"/>
                </a:lnTo>
                <a:lnTo>
                  <a:pt x="649835" y="122374"/>
                </a:lnTo>
                <a:lnTo>
                  <a:pt x="619172" y="92154"/>
                </a:lnTo>
                <a:lnTo>
                  <a:pt x="584336" y="65556"/>
                </a:lnTo>
                <a:lnTo>
                  <a:pt x="545761" y="42954"/>
                </a:lnTo>
                <a:lnTo>
                  <a:pt x="503878" y="24723"/>
                </a:lnTo>
                <a:lnTo>
                  <a:pt x="459120" y="11237"/>
                </a:lnTo>
                <a:lnTo>
                  <a:pt x="411921" y="2871"/>
                </a:lnTo>
                <a:lnTo>
                  <a:pt x="362712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95755" y="5181346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3</a:t>
            </a:r>
            <a:endParaRPr sz="2200">
              <a:latin typeface="Arial Black"/>
              <a:cs typeface="Arial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99603" y="4702809"/>
            <a:ext cx="937260" cy="441325"/>
            <a:chOff x="1199603" y="4702809"/>
            <a:chExt cx="937260" cy="4413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603" y="4890182"/>
              <a:ext cx="253291" cy="2535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88694" y="4702809"/>
              <a:ext cx="339725" cy="282575"/>
            </a:xfrm>
            <a:custGeom>
              <a:avLst/>
              <a:gdLst/>
              <a:ahLst/>
              <a:cxnLst/>
              <a:rect l="l" t="t" r="r" b="b"/>
              <a:pathLst>
                <a:path w="339725" h="282575">
                  <a:moveTo>
                    <a:pt x="175768" y="0"/>
                  </a:moveTo>
                  <a:lnTo>
                    <a:pt x="121814" y="4936"/>
                  </a:lnTo>
                  <a:lnTo>
                    <a:pt x="74359" y="23004"/>
                  </a:lnTo>
                  <a:lnTo>
                    <a:pt x="36303" y="52001"/>
                  </a:lnTo>
                  <a:lnTo>
                    <a:pt x="10550" y="89729"/>
                  </a:lnTo>
                  <a:lnTo>
                    <a:pt x="0" y="133984"/>
                  </a:lnTo>
                  <a:lnTo>
                    <a:pt x="6821" y="178977"/>
                  </a:lnTo>
                  <a:lnTo>
                    <a:pt x="29303" y="218751"/>
                  </a:lnTo>
                  <a:lnTo>
                    <a:pt x="64757" y="250863"/>
                  </a:lnTo>
                  <a:lnTo>
                    <a:pt x="110496" y="272868"/>
                  </a:lnTo>
                  <a:lnTo>
                    <a:pt x="163830" y="282320"/>
                  </a:lnTo>
                  <a:lnTo>
                    <a:pt x="217832" y="277384"/>
                  </a:lnTo>
                  <a:lnTo>
                    <a:pt x="265293" y="259316"/>
                  </a:lnTo>
                  <a:lnTo>
                    <a:pt x="303330" y="230319"/>
                  </a:lnTo>
                  <a:lnTo>
                    <a:pt x="329060" y="192591"/>
                  </a:lnTo>
                  <a:lnTo>
                    <a:pt x="339598" y="148335"/>
                  </a:lnTo>
                  <a:lnTo>
                    <a:pt x="332825" y="103343"/>
                  </a:lnTo>
                  <a:lnTo>
                    <a:pt x="310349" y="63569"/>
                  </a:lnTo>
                  <a:lnTo>
                    <a:pt x="274876" y="31457"/>
                  </a:lnTo>
                  <a:lnTo>
                    <a:pt x="229114" y="9452"/>
                  </a:lnTo>
                  <a:lnTo>
                    <a:pt x="17576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505" y="4849717"/>
              <a:ext cx="251253" cy="249126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1354836" y="3610355"/>
            <a:ext cx="725805" cy="628015"/>
          </a:xfrm>
          <a:custGeom>
            <a:avLst/>
            <a:gdLst/>
            <a:ahLst/>
            <a:cxnLst/>
            <a:rect l="l" t="t" r="r" b="b"/>
            <a:pathLst>
              <a:path w="725805" h="628014">
                <a:moveTo>
                  <a:pt x="362712" y="0"/>
                </a:moveTo>
                <a:lnTo>
                  <a:pt x="313502" y="2866"/>
                </a:lnTo>
                <a:lnTo>
                  <a:pt x="266303" y="11216"/>
                </a:lnTo>
                <a:lnTo>
                  <a:pt x="221545" y="24675"/>
                </a:lnTo>
                <a:lnTo>
                  <a:pt x="179662" y="42869"/>
                </a:lnTo>
                <a:lnTo>
                  <a:pt x="141087" y="65423"/>
                </a:lnTo>
                <a:lnTo>
                  <a:pt x="106251" y="91963"/>
                </a:lnTo>
                <a:lnTo>
                  <a:pt x="75588" y="122115"/>
                </a:lnTo>
                <a:lnTo>
                  <a:pt x="49530" y="155504"/>
                </a:lnTo>
                <a:lnTo>
                  <a:pt x="28509" y="191756"/>
                </a:lnTo>
                <a:lnTo>
                  <a:pt x="12959" y="230496"/>
                </a:lnTo>
                <a:lnTo>
                  <a:pt x="3311" y="271350"/>
                </a:lnTo>
                <a:lnTo>
                  <a:pt x="0" y="313944"/>
                </a:lnTo>
                <a:lnTo>
                  <a:pt x="3311" y="356537"/>
                </a:lnTo>
                <a:lnTo>
                  <a:pt x="12959" y="397391"/>
                </a:lnTo>
                <a:lnTo>
                  <a:pt x="28509" y="436131"/>
                </a:lnTo>
                <a:lnTo>
                  <a:pt x="49529" y="472383"/>
                </a:lnTo>
                <a:lnTo>
                  <a:pt x="75588" y="505772"/>
                </a:lnTo>
                <a:lnTo>
                  <a:pt x="106251" y="535924"/>
                </a:lnTo>
                <a:lnTo>
                  <a:pt x="141087" y="562464"/>
                </a:lnTo>
                <a:lnTo>
                  <a:pt x="179662" y="585018"/>
                </a:lnTo>
                <a:lnTo>
                  <a:pt x="221545" y="603212"/>
                </a:lnTo>
                <a:lnTo>
                  <a:pt x="266303" y="616671"/>
                </a:lnTo>
                <a:lnTo>
                  <a:pt x="313502" y="625021"/>
                </a:lnTo>
                <a:lnTo>
                  <a:pt x="362712" y="627888"/>
                </a:lnTo>
                <a:lnTo>
                  <a:pt x="411921" y="625021"/>
                </a:lnTo>
                <a:lnTo>
                  <a:pt x="459120" y="616671"/>
                </a:lnTo>
                <a:lnTo>
                  <a:pt x="503878" y="603212"/>
                </a:lnTo>
                <a:lnTo>
                  <a:pt x="545761" y="585018"/>
                </a:lnTo>
                <a:lnTo>
                  <a:pt x="584336" y="562464"/>
                </a:lnTo>
                <a:lnTo>
                  <a:pt x="619172" y="535924"/>
                </a:lnTo>
                <a:lnTo>
                  <a:pt x="649835" y="505772"/>
                </a:lnTo>
                <a:lnTo>
                  <a:pt x="675894" y="472383"/>
                </a:lnTo>
                <a:lnTo>
                  <a:pt x="696914" y="436131"/>
                </a:lnTo>
                <a:lnTo>
                  <a:pt x="712464" y="397391"/>
                </a:lnTo>
                <a:lnTo>
                  <a:pt x="722112" y="356537"/>
                </a:lnTo>
                <a:lnTo>
                  <a:pt x="725424" y="313944"/>
                </a:lnTo>
                <a:lnTo>
                  <a:pt x="722112" y="271350"/>
                </a:lnTo>
                <a:lnTo>
                  <a:pt x="712464" y="230496"/>
                </a:lnTo>
                <a:lnTo>
                  <a:pt x="696914" y="191756"/>
                </a:lnTo>
                <a:lnTo>
                  <a:pt x="675894" y="155504"/>
                </a:lnTo>
                <a:lnTo>
                  <a:pt x="649835" y="122115"/>
                </a:lnTo>
                <a:lnTo>
                  <a:pt x="619172" y="91963"/>
                </a:lnTo>
                <a:lnTo>
                  <a:pt x="584336" y="65423"/>
                </a:lnTo>
                <a:lnTo>
                  <a:pt x="545761" y="42869"/>
                </a:lnTo>
                <a:lnTo>
                  <a:pt x="503878" y="24675"/>
                </a:lnTo>
                <a:lnTo>
                  <a:pt x="459120" y="11216"/>
                </a:lnTo>
                <a:lnTo>
                  <a:pt x="411921" y="2866"/>
                </a:lnTo>
                <a:lnTo>
                  <a:pt x="362712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24711" y="3740022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2</a:t>
            </a:r>
            <a:endParaRPr sz="2200">
              <a:latin typeface="Arial Black"/>
              <a:cs typeface="Arial Blac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28412" y="3261359"/>
            <a:ext cx="937260" cy="441325"/>
            <a:chOff x="1228412" y="3261359"/>
            <a:chExt cx="937260" cy="44132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412" y="3449113"/>
              <a:ext cx="253312" cy="2535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17522" y="3261359"/>
              <a:ext cx="339725" cy="282575"/>
            </a:xfrm>
            <a:custGeom>
              <a:avLst/>
              <a:gdLst/>
              <a:ahLst/>
              <a:cxnLst/>
              <a:rect l="l" t="t" r="r" b="b"/>
              <a:pathLst>
                <a:path w="339725" h="282575">
                  <a:moveTo>
                    <a:pt x="175768" y="0"/>
                  </a:moveTo>
                  <a:lnTo>
                    <a:pt x="121814" y="4936"/>
                  </a:lnTo>
                  <a:lnTo>
                    <a:pt x="74359" y="23004"/>
                  </a:lnTo>
                  <a:lnTo>
                    <a:pt x="36303" y="52001"/>
                  </a:lnTo>
                  <a:lnTo>
                    <a:pt x="10550" y="89729"/>
                  </a:lnTo>
                  <a:lnTo>
                    <a:pt x="0" y="133985"/>
                  </a:lnTo>
                  <a:lnTo>
                    <a:pt x="6772" y="178977"/>
                  </a:lnTo>
                  <a:lnTo>
                    <a:pt x="29248" y="218751"/>
                  </a:lnTo>
                  <a:lnTo>
                    <a:pt x="64721" y="250863"/>
                  </a:lnTo>
                  <a:lnTo>
                    <a:pt x="110483" y="272868"/>
                  </a:lnTo>
                  <a:lnTo>
                    <a:pt x="163829" y="282320"/>
                  </a:lnTo>
                  <a:lnTo>
                    <a:pt x="217783" y="277384"/>
                  </a:lnTo>
                  <a:lnTo>
                    <a:pt x="265238" y="259316"/>
                  </a:lnTo>
                  <a:lnTo>
                    <a:pt x="303294" y="230319"/>
                  </a:lnTo>
                  <a:lnTo>
                    <a:pt x="329047" y="192591"/>
                  </a:lnTo>
                  <a:lnTo>
                    <a:pt x="339597" y="148336"/>
                  </a:lnTo>
                  <a:lnTo>
                    <a:pt x="332825" y="103343"/>
                  </a:lnTo>
                  <a:lnTo>
                    <a:pt x="310349" y="63569"/>
                  </a:lnTo>
                  <a:lnTo>
                    <a:pt x="274876" y="31457"/>
                  </a:lnTo>
                  <a:lnTo>
                    <a:pt x="229114" y="9452"/>
                  </a:lnTo>
                  <a:lnTo>
                    <a:pt x="17576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3953" y="3408648"/>
              <a:ext cx="251253" cy="249110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1325880" y="2145792"/>
            <a:ext cx="725805" cy="628015"/>
          </a:xfrm>
          <a:custGeom>
            <a:avLst/>
            <a:gdLst/>
            <a:ahLst/>
            <a:cxnLst/>
            <a:rect l="l" t="t" r="r" b="b"/>
            <a:pathLst>
              <a:path w="725805" h="628014">
                <a:moveTo>
                  <a:pt x="362712" y="0"/>
                </a:moveTo>
                <a:lnTo>
                  <a:pt x="313502" y="2866"/>
                </a:lnTo>
                <a:lnTo>
                  <a:pt x="266303" y="11216"/>
                </a:lnTo>
                <a:lnTo>
                  <a:pt x="221545" y="24675"/>
                </a:lnTo>
                <a:lnTo>
                  <a:pt x="179662" y="42869"/>
                </a:lnTo>
                <a:lnTo>
                  <a:pt x="141087" y="65423"/>
                </a:lnTo>
                <a:lnTo>
                  <a:pt x="106251" y="91963"/>
                </a:lnTo>
                <a:lnTo>
                  <a:pt x="75588" y="122115"/>
                </a:lnTo>
                <a:lnTo>
                  <a:pt x="49530" y="155504"/>
                </a:lnTo>
                <a:lnTo>
                  <a:pt x="28509" y="191756"/>
                </a:lnTo>
                <a:lnTo>
                  <a:pt x="12959" y="230496"/>
                </a:lnTo>
                <a:lnTo>
                  <a:pt x="3311" y="271350"/>
                </a:lnTo>
                <a:lnTo>
                  <a:pt x="0" y="313944"/>
                </a:lnTo>
                <a:lnTo>
                  <a:pt x="3311" y="356537"/>
                </a:lnTo>
                <a:lnTo>
                  <a:pt x="12959" y="397391"/>
                </a:lnTo>
                <a:lnTo>
                  <a:pt x="28509" y="436131"/>
                </a:lnTo>
                <a:lnTo>
                  <a:pt x="49529" y="472383"/>
                </a:lnTo>
                <a:lnTo>
                  <a:pt x="75588" y="505772"/>
                </a:lnTo>
                <a:lnTo>
                  <a:pt x="106251" y="535924"/>
                </a:lnTo>
                <a:lnTo>
                  <a:pt x="141087" y="562464"/>
                </a:lnTo>
                <a:lnTo>
                  <a:pt x="179662" y="585018"/>
                </a:lnTo>
                <a:lnTo>
                  <a:pt x="221545" y="603212"/>
                </a:lnTo>
                <a:lnTo>
                  <a:pt x="266303" y="616671"/>
                </a:lnTo>
                <a:lnTo>
                  <a:pt x="313502" y="625021"/>
                </a:lnTo>
                <a:lnTo>
                  <a:pt x="362712" y="627888"/>
                </a:lnTo>
                <a:lnTo>
                  <a:pt x="411921" y="625021"/>
                </a:lnTo>
                <a:lnTo>
                  <a:pt x="459120" y="616671"/>
                </a:lnTo>
                <a:lnTo>
                  <a:pt x="503878" y="603212"/>
                </a:lnTo>
                <a:lnTo>
                  <a:pt x="545761" y="585018"/>
                </a:lnTo>
                <a:lnTo>
                  <a:pt x="584336" y="562464"/>
                </a:lnTo>
                <a:lnTo>
                  <a:pt x="619172" y="535924"/>
                </a:lnTo>
                <a:lnTo>
                  <a:pt x="649835" y="505772"/>
                </a:lnTo>
                <a:lnTo>
                  <a:pt x="675894" y="472383"/>
                </a:lnTo>
                <a:lnTo>
                  <a:pt x="696914" y="436131"/>
                </a:lnTo>
                <a:lnTo>
                  <a:pt x="712464" y="397391"/>
                </a:lnTo>
                <a:lnTo>
                  <a:pt x="722112" y="356537"/>
                </a:lnTo>
                <a:lnTo>
                  <a:pt x="725424" y="313944"/>
                </a:lnTo>
                <a:lnTo>
                  <a:pt x="722112" y="271350"/>
                </a:lnTo>
                <a:lnTo>
                  <a:pt x="712464" y="230496"/>
                </a:lnTo>
                <a:lnTo>
                  <a:pt x="696914" y="191756"/>
                </a:lnTo>
                <a:lnTo>
                  <a:pt x="675894" y="155504"/>
                </a:lnTo>
                <a:lnTo>
                  <a:pt x="649835" y="122115"/>
                </a:lnTo>
                <a:lnTo>
                  <a:pt x="619172" y="91963"/>
                </a:lnTo>
                <a:lnTo>
                  <a:pt x="584336" y="65423"/>
                </a:lnTo>
                <a:lnTo>
                  <a:pt x="545761" y="42869"/>
                </a:lnTo>
                <a:lnTo>
                  <a:pt x="503878" y="24675"/>
                </a:lnTo>
                <a:lnTo>
                  <a:pt x="459120" y="11216"/>
                </a:lnTo>
                <a:lnTo>
                  <a:pt x="411921" y="2866"/>
                </a:lnTo>
                <a:lnTo>
                  <a:pt x="362712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95755" y="2275154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1</a:t>
            </a:r>
            <a:endParaRPr sz="2200">
              <a:latin typeface="Arial Black"/>
              <a:cs typeface="Arial Blac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99603" y="1797557"/>
            <a:ext cx="937260" cy="441325"/>
            <a:chOff x="1199603" y="1797557"/>
            <a:chExt cx="937260" cy="44132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603" y="1984946"/>
              <a:ext cx="253291" cy="25361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88694" y="1797557"/>
              <a:ext cx="339725" cy="282575"/>
            </a:xfrm>
            <a:custGeom>
              <a:avLst/>
              <a:gdLst/>
              <a:ahLst/>
              <a:cxnLst/>
              <a:rect l="l" t="t" r="r" b="b"/>
              <a:pathLst>
                <a:path w="339725" h="282575">
                  <a:moveTo>
                    <a:pt x="175768" y="0"/>
                  </a:moveTo>
                  <a:lnTo>
                    <a:pt x="121814" y="4948"/>
                  </a:lnTo>
                  <a:lnTo>
                    <a:pt x="74359" y="23040"/>
                  </a:lnTo>
                  <a:lnTo>
                    <a:pt x="36303" y="52056"/>
                  </a:lnTo>
                  <a:lnTo>
                    <a:pt x="10550" y="89777"/>
                  </a:lnTo>
                  <a:lnTo>
                    <a:pt x="0" y="133984"/>
                  </a:lnTo>
                  <a:lnTo>
                    <a:pt x="6821" y="178978"/>
                  </a:lnTo>
                  <a:lnTo>
                    <a:pt x="29303" y="218760"/>
                  </a:lnTo>
                  <a:lnTo>
                    <a:pt x="64757" y="250891"/>
                  </a:lnTo>
                  <a:lnTo>
                    <a:pt x="110496" y="272933"/>
                  </a:lnTo>
                  <a:lnTo>
                    <a:pt x="163830" y="282447"/>
                  </a:lnTo>
                  <a:lnTo>
                    <a:pt x="217832" y="277498"/>
                  </a:lnTo>
                  <a:lnTo>
                    <a:pt x="265293" y="259399"/>
                  </a:lnTo>
                  <a:lnTo>
                    <a:pt x="303330" y="230363"/>
                  </a:lnTo>
                  <a:lnTo>
                    <a:pt x="329060" y="192605"/>
                  </a:lnTo>
                  <a:lnTo>
                    <a:pt x="339598" y="148336"/>
                  </a:lnTo>
                  <a:lnTo>
                    <a:pt x="332825" y="103404"/>
                  </a:lnTo>
                  <a:lnTo>
                    <a:pt x="310349" y="63660"/>
                  </a:lnTo>
                  <a:lnTo>
                    <a:pt x="274876" y="31548"/>
                  </a:lnTo>
                  <a:lnTo>
                    <a:pt x="229114" y="9513"/>
                  </a:lnTo>
                  <a:lnTo>
                    <a:pt x="17576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5505" y="1944528"/>
              <a:ext cx="251253" cy="24915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436367" y="3650996"/>
            <a:ext cx="33915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dirty="0" smtClean="0">
                <a:latin typeface="Arial"/>
                <a:cs typeface="Arial"/>
              </a:rPr>
              <a:t>병원정보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52445" y="4991227"/>
            <a:ext cx="308635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spc="50" dirty="0" smtClean="0">
                <a:latin typeface="Arial"/>
                <a:cs typeface="Arial"/>
              </a:rPr>
              <a:t>게시판 수정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11201400" cy="5138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457200"/>
            <a:ext cx="5562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</a:t>
            </a:r>
            <a:r>
              <a:rPr lang="en-US" altLang="ko-KR" dirty="0" smtClean="0"/>
              <a:t>		</a:t>
            </a:r>
            <a:r>
              <a:rPr lang="ko-KR" altLang="en-US" sz="2200" b="1" dirty="0" smtClean="0">
                <a:latin typeface="Noto Sans CJK HK"/>
              </a:rPr>
              <a:t>관리자 페이지</a:t>
            </a:r>
            <a:endParaRPr lang="ko-KR" altLang="en-US" sz="2200" b="1" dirty="0">
              <a:latin typeface="Noto Sans CJK H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" y="2031"/>
            <a:ext cx="11824970" cy="553720"/>
          </a:xfrm>
          <a:custGeom>
            <a:avLst/>
            <a:gdLst/>
            <a:ahLst/>
            <a:cxnLst/>
            <a:rect l="l" t="t" r="r" b="b"/>
            <a:pathLst>
              <a:path w="11824970" h="553720">
                <a:moveTo>
                  <a:pt x="191" y="0"/>
                </a:moveTo>
                <a:lnTo>
                  <a:pt x="0" y="549402"/>
                </a:lnTo>
                <a:lnTo>
                  <a:pt x="11824144" y="553593"/>
                </a:lnTo>
                <a:lnTo>
                  <a:pt x="11824398" y="4191"/>
                </a:lnTo>
                <a:lnTo>
                  <a:pt x="191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6000" spc="-40" dirty="0" smtClean="0">
                <a:latin typeface="Arial Black"/>
                <a:cs typeface="Arial Black"/>
              </a:rPr>
              <a:t>목차</a:t>
            </a:r>
            <a:endParaRPr sz="4200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5387" y="1775460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3128" y="0"/>
                </a:lnTo>
              </a:path>
            </a:pathLst>
          </a:custGeom>
          <a:ln w="25908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6556" y="1844548"/>
            <a:ext cx="6978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Arial"/>
                <a:cs typeface="Arial"/>
              </a:rPr>
              <a:t>001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2007209" y="1589702"/>
            <a:ext cx="5503545" cy="6609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-10" dirty="0" smtClean="0">
                <a:latin typeface="Arial Black"/>
                <a:cs typeface="Arial Black"/>
              </a:rPr>
              <a:t>P</a:t>
            </a:r>
            <a:r>
              <a:rPr spc="-10" dirty="0" smtClean="0"/>
              <a:t>roject</a:t>
            </a:r>
            <a:r>
              <a:rPr lang="en-US" spc="-10" dirty="0" smtClean="0"/>
              <a:t> </a:t>
            </a:r>
            <a:r>
              <a:rPr lang="ko-KR" altLang="en-US" spc="-10" dirty="0" smtClean="0"/>
              <a:t>소개</a:t>
            </a:r>
            <a:endParaRPr lang="en-US" spc="-10" dirty="0" smtClean="0"/>
          </a:p>
          <a:p>
            <a:pPr marL="17145">
              <a:lnSpc>
                <a:spcPct val="100000"/>
              </a:lnSpc>
              <a:spcBef>
                <a:spcPts val="100"/>
              </a:spcBef>
            </a:pPr>
            <a:endParaRPr lang="en-US" spc="-10" dirty="0"/>
          </a:p>
          <a:p>
            <a:pPr marL="17145">
              <a:spcBef>
                <a:spcPts val="100"/>
              </a:spcBef>
            </a:pPr>
            <a:r>
              <a:rPr lang="en-US" altLang="ko-KR" spc="-10" dirty="0" smtClean="0">
                <a:latin typeface="Arial Black"/>
                <a:cs typeface="Arial Black"/>
              </a:rPr>
              <a:t>P</a:t>
            </a:r>
            <a:r>
              <a:rPr lang="en-US" altLang="ko-KR" spc="-10" dirty="0" smtClean="0"/>
              <a:t>roject </a:t>
            </a:r>
            <a:r>
              <a:rPr lang="en-US" altLang="ko-KR" b="1" spc="-10" dirty="0"/>
              <a:t>D</a:t>
            </a:r>
            <a:r>
              <a:rPr lang="en-US" altLang="ko-KR" spc="-10" dirty="0"/>
              <a:t>b</a:t>
            </a:r>
            <a:r>
              <a:rPr lang="ko-KR" altLang="en-US" spc="-10" dirty="0"/>
              <a:t>설계</a:t>
            </a:r>
            <a:endParaRPr lang="en-US" altLang="ko-KR" spc="-10" dirty="0"/>
          </a:p>
          <a:p>
            <a:pPr marL="17145">
              <a:spcBef>
                <a:spcPts val="100"/>
              </a:spcBef>
            </a:pPr>
            <a:endParaRPr lang="en-US" altLang="ko-KR" spc="-10" dirty="0"/>
          </a:p>
          <a:p>
            <a:pPr marL="17145">
              <a:spcBef>
                <a:spcPts val="100"/>
              </a:spcBef>
            </a:pPr>
            <a:r>
              <a:rPr lang="en-US" altLang="ko-KR" spc="-10" dirty="0" smtClean="0">
                <a:latin typeface="Arial Black"/>
                <a:cs typeface="Arial Black"/>
              </a:rPr>
              <a:t>P</a:t>
            </a:r>
            <a:r>
              <a:rPr lang="en-US" altLang="ko-KR" spc="-10" dirty="0" smtClean="0"/>
              <a:t>roject </a:t>
            </a:r>
            <a:r>
              <a:rPr lang="ko-KR" altLang="en-US" spc="-10" dirty="0" smtClean="0"/>
              <a:t>주요기능</a:t>
            </a:r>
            <a:r>
              <a:rPr lang="en-US" altLang="ko-KR" spc="-10" dirty="0" smtClean="0"/>
              <a:t>&amp;</a:t>
            </a:r>
            <a:r>
              <a:rPr lang="ko-KR" altLang="en-US" spc="-10" dirty="0" smtClean="0"/>
              <a:t>코드 설명</a:t>
            </a:r>
            <a:endParaRPr lang="en-US" altLang="ko-KR" spc="-10" dirty="0" smtClean="0"/>
          </a:p>
          <a:p>
            <a:pPr marL="17145">
              <a:spcBef>
                <a:spcPts val="100"/>
              </a:spcBef>
            </a:pPr>
            <a:endParaRPr lang="en-US" altLang="ko-KR" spc="-10" dirty="0" smtClean="0"/>
          </a:p>
          <a:p>
            <a:pPr marL="17145">
              <a:spcBef>
                <a:spcPts val="100"/>
              </a:spcBef>
            </a:pPr>
            <a:r>
              <a:rPr lang="en-US" altLang="ko-KR" b="1" spc="-10" dirty="0" smtClean="0">
                <a:latin typeface="Arial Black" panose="020B0A04020102020204" pitchFamily="34" charset="0"/>
              </a:rPr>
              <a:t>Q</a:t>
            </a:r>
            <a:r>
              <a:rPr lang="en-US" altLang="ko-KR" spc="-10" dirty="0" smtClean="0"/>
              <a:t>&amp;A </a:t>
            </a:r>
          </a:p>
          <a:p>
            <a:pPr marL="17145">
              <a:lnSpc>
                <a:spcPct val="100000"/>
              </a:lnSpc>
              <a:spcBef>
                <a:spcPts val="100"/>
              </a:spcBef>
            </a:pPr>
            <a:endParaRPr spc="-10" dirty="0"/>
          </a:p>
          <a:p>
            <a:pPr marL="12700">
              <a:lnSpc>
                <a:spcPct val="100000"/>
              </a:lnSpc>
              <a:spcBef>
                <a:spcPts val="3040"/>
              </a:spcBef>
            </a:pPr>
            <a:endParaRPr sz="2400" dirty="0">
              <a:latin typeface="Arial Black"/>
              <a:cs typeface="Arial Black"/>
            </a:endParaRPr>
          </a:p>
          <a:p>
            <a:pPr marL="17145">
              <a:lnSpc>
                <a:spcPct val="100000"/>
              </a:lnSpc>
              <a:spcBef>
                <a:spcPts val="3050"/>
              </a:spcBef>
            </a:pPr>
            <a:endParaRPr sz="2400" dirty="0">
              <a:latin typeface="Arial Black"/>
              <a:cs typeface="Arial Black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4068" y="1775460"/>
            <a:ext cx="4027931" cy="46482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40816" y="2709671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3128" y="0"/>
                </a:lnTo>
              </a:path>
            </a:pathLst>
          </a:custGeom>
          <a:ln w="25908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1679" y="2779394"/>
            <a:ext cx="6978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Arial"/>
                <a:cs typeface="Arial"/>
              </a:rPr>
              <a:t>002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3567" y="5486400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>
                <a:moveTo>
                  <a:pt x="0" y="0"/>
                </a:moveTo>
                <a:lnTo>
                  <a:pt x="643128" y="0"/>
                </a:lnTo>
              </a:path>
            </a:pathLst>
          </a:custGeom>
          <a:ln w="25908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4736" y="5555539"/>
            <a:ext cx="6978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Arial"/>
                <a:cs typeface="Arial"/>
              </a:rPr>
              <a:t>004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0816" y="4000321"/>
            <a:ext cx="643255" cy="1905"/>
          </a:xfrm>
          <a:custGeom>
            <a:avLst/>
            <a:gdLst/>
            <a:ahLst/>
            <a:cxnLst/>
            <a:rect l="l" t="t" r="r" b="b"/>
            <a:pathLst>
              <a:path w="643255" h="1904">
                <a:moveTo>
                  <a:pt x="0" y="0"/>
                </a:moveTo>
                <a:lnTo>
                  <a:pt x="643128" y="1524"/>
                </a:lnTo>
              </a:path>
            </a:pathLst>
          </a:custGeom>
          <a:ln w="25908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3567" y="4023181"/>
            <a:ext cx="697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Arial"/>
                <a:cs typeface="Arial"/>
              </a:rPr>
              <a:t>003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0"/>
              </a:spcBef>
            </a:pPr>
            <a:r>
              <a:rPr sz="4200" spc="80" dirty="0" smtClean="0">
                <a:latin typeface="Arial Black"/>
                <a:cs typeface="Arial Black"/>
              </a:rPr>
              <a:t> </a:t>
            </a:r>
            <a:r>
              <a:rPr sz="4200" spc="-390" dirty="0" smtClean="0">
                <a:latin typeface="Arial Black"/>
                <a:cs typeface="Arial Black"/>
              </a:rPr>
              <a:t>DB</a:t>
            </a:r>
            <a:r>
              <a:rPr lang="en-US" sz="4200" spc="-390" dirty="0" smtClean="0">
                <a:latin typeface="Arial Black"/>
                <a:cs typeface="Arial Black"/>
              </a:rPr>
              <a:t> </a:t>
            </a:r>
            <a:r>
              <a:rPr lang="ko-KR" altLang="en-US" sz="4200" spc="-390" dirty="0" smtClean="0">
                <a:latin typeface="Arial Black"/>
                <a:cs typeface="Arial Black"/>
              </a:rPr>
              <a:t>구성</a:t>
            </a:r>
            <a:endParaRPr sz="4200" dirty="0">
              <a:latin typeface="Arial Black"/>
              <a:cs typeface="Arial Black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10896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spc="240" dirty="0"/>
              <a:t>-</a:t>
            </a:r>
            <a:r>
              <a:rPr spc="229" dirty="0"/>
              <a:t> </a:t>
            </a:r>
            <a:r>
              <a:rPr lang="ko-KR" altLang="en-US" spc="229" dirty="0" smtClean="0"/>
              <a:t>프로젝트 기능 및 코드 설명</a:t>
            </a:r>
            <a:r>
              <a:rPr lang="ko-KR" altLang="en-US" spc="-20" dirty="0" smtClean="0"/>
              <a:t> </a:t>
            </a:r>
            <a:endParaRPr sz="600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42644" y="2842260"/>
            <a:ext cx="660400" cy="254635"/>
          </a:xfrm>
          <a:custGeom>
            <a:avLst/>
            <a:gdLst/>
            <a:ahLst/>
            <a:cxnLst/>
            <a:rect l="l" t="t" r="r" b="b"/>
            <a:pathLst>
              <a:path w="660400" h="254635">
                <a:moveTo>
                  <a:pt x="329945" y="0"/>
                </a:moveTo>
                <a:lnTo>
                  <a:pt x="263444" y="2587"/>
                </a:lnTo>
                <a:lnTo>
                  <a:pt x="201507" y="10007"/>
                </a:lnTo>
                <a:lnTo>
                  <a:pt x="145460" y="21746"/>
                </a:lnTo>
                <a:lnTo>
                  <a:pt x="96631" y="37290"/>
                </a:lnTo>
                <a:lnTo>
                  <a:pt x="56344" y="56126"/>
                </a:lnTo>
                <a:lnTo>
                  <a:pt x="6702" y="101622"/>
                </a:lnTo>
                <a:lnTo>
                  <a:pt x="0" y="127253"/>
                </a:lnTo>
                <a:lnTo>
                  <a:pt x="6702" y="152885"/>
                </a:lnTo>
                <a:lnTo>
                  <a:pt x="56344" y="198381"/>
                </a:lnTo>
                <a:lnTo>
                  <a:pt x="96631" y="217217"/>
                </a:lnTo>
                <a:lnTo>
                  <a:pt x="145460" y="232761"/>
                </a:lnTo>
                <a:lnTo>
                  <a:pt x="201507" y="244500"/>
                </a:lnTo>
                <a:lnTo>
                  <a:pt x="263444" y="251920"/>
                </a:lnTo>
                <a:lnTo>
                  <a:pt x="329945" y="254507"/>
                </a:lnTo>
                <a:lnTo>
                  <a:pt x="396447" y="251920"/>
                </a:lnTo>
                <a:lnTo>
                  <a:pt x="458384" y="244500"/>
                </a:lnTo>
                <a:lnTo>
                  <a:pt x="514431" y="232761"/>
                </a:lnTo>
                <a:lnTo>
                  <a:pt x="563260" y="217217"/>
                </a:lnTo>
                <a:lnTo>
                  <a:pt x="603547" y="198381"/>
                </a:lnTo>
                <a:lnTo>
                  <a:pt x="653189" y="152885"/>
                </a:lnTo>
                <a:lnTo>
                  <a:pt x="659892" y="127253"/>
                </a:lnTo>
                <a:lnTo>
                  <a:pt x="653189" y="101622"/>
                </a:lnTo>
                <a:lnTo>
                  <a:pt x="603547" y="56126"/>
                </a:lnTo>
                <a:lnTo>
                  <a:pt x="563260" y="37290"/>
                </a:lnTo>
                <a:lnTo>
                  <a:pt x="514431" y="21746"/>
                </a:lnTo>
                <a:lnTo>
                  <a:pt x="458384" y="10007"/>
                </a:lnTo>
                <a:lnTo>
                  <a:pt x="396447" y="2587"/>
                </a:lnTo>
                <a:lnTo>
                  <a:pt x="329945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244" y="2785110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2</a:t>
            </a:r>
            <a:endParaRPr sz="2200" dirty="0">
              <a:latin typeface="Arial Black"/>
              <a:cs typeface="Arial Blac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00595" y="2701417"/>
            <a:ext cx="908685" cy="217170"/>
            <a:chOff x="1200595" y="2701417"/>
            <a:chExt cx="908685" cy="2171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595" y="2783840"/>
              <a:ext cx="181821" cy="1343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93647" y="2701417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80" h="114300">
                  <a:moveTo>
                    <a:pt x="155828" y="0"/>
                  </a:moveTo>
                  <a:lnTo>
                    <a:pt x="95511" y="3381"/>
                  </a:lnTo>
                  <a:lnTo>
                    <a:pt x="46100" y="14668"/>
                  </a:lnTo>
                  <a:lnTo>
                    <a:pt x="12596" y="32146"/>
                  </a:lnTo>
                  <a:lnTo>
                    <a:pt x="0" y="54102"/>
                  </a:lnTo>
                  <a:lnTo>
                    <a:pt x="11723" y="76596"/>
                  </a:lnTo>
                  <a:lnTo>
                    <a:pt x="44545" y="95376"/>
                  </a:lnTo>
                  <a:lnTo>
                    <a:pt x="93511" y="108537"/>
                  </a:lnTo>
                  <a:lnTo>
                    <a:pt x="153670" y="114173"/>
                  </a:lnTo>
                  <a:lnTo>
                    <a:pt x="214006" y="110789"/>
                  </a:lnTo>
                  <a:lnTo>
                    <a:pt x="263461" y="99488"/>
                  </a:lnTo>
                  <a:lnTo>
                    <a:pt x="297009" y="81972"/>
                  </a:lnTo>
                  <a:lnTo>
                    <a:pt x="309626" y="59944"/>
                  </a:lnTo>
                  <a:lnTo>
                    <a:pt x="297828" y="37522"/>
                  </a:lnTo>
                  <a:lnTo>
                    <a:pt x="264969" y="18780"/>
                  </a:lnTo>
                  <a:lnTo>
                    <a:pt x="215989" y="5633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9224" y="2763883"/>
              <a:ext cx="189611" cy="127162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313688" y="1938527"/>
            <a:ext cx="660400" cy="254635"/>
          </a:xfrm>
          <a:custGeom>
            <a:avLst/>
            <a:gdLst/>
            <a:ahLst/>
            <a:cxnLst/>
            <a:rect l="l" t="t" r="r" b="b"/>
            <a:pathLst>
              <a:path w="660400" h="254635">
                <a:moveTo>
                  <a:pt x="329945" y="0"/>
                </a:moveTo>
                <a:lnTo>
                  <a:pt x="263444" y="2587"/>
                </a:lnTo>
                <a:lnTo>
                  <a:pt x="201507" y="10007"/>
                </a:lnTo>
                <a:lnTo>
                  <a:pt x="145460" y="21746"/>
                </a:lnTo>
                <a:lnTo>
                  <a:pt x="96631" y="37290"/>
                </a:lnTo>
                <a:lnTo>
                  <a:pt x="56344" y="56126"/>
                </a:lnTo>
                <a:lnTo>
                  <a:pt x="6702" y="101622"/>
                </a:lnTo>
                <a:lnTo>
                  <a:pt x="0" y="127254"/>
                </a:lnTo>
                <a:lnTo>
                  <a:pt x="6702" y="152885"/>
                </a:lnTo>
                <a:lnTo>
                  <a:pt x="56344" y="198381"/>
                </a:lnTo>
                <a:lnTo>
                  <a:pt x="96631" y="217217"/>
                </a:lnTo>
                <a:lnTo>
                  <a:pt x="145460" y="232761"/>
                </a:lnTo>
                <a:lnTo>
                  <a:pt x="201507" y="244500"/>
                </a:lnTo>
                <a:lnTo>
                  <a:pt x="263444" y="251920"/>
                </a:lnTo>
                <a:lnTo>
                  <a:pt x="329945" y="254508"/>
                </a:lnTo>
                <a:lnTo>
                  <a:pt x="396447" y="251920"/>
                </a:lnTo>
                <a:lnTo>
                  <a:pt x="458384" y="244500"/>
                </a:lnTo>
                <a:lnTo>
                  <a:pt x="514431" y="232761"/>
                </a:lnTo>
                <a:lnTo>
                  <a:pt x="563260" y="217217"/>
                </a:lnTo>
                <a:lnTo>
                  <a:pt x="603547" y="198381"/>
                </a:lnTo>
                <a:lnTo>
                  <a:pt x="653189" y="152885"/>
                </a:lnTo>
                <a:lnTo>
                  <a:pt x="659892" y="127254"/>
                </a:lnTo>
                <a:lnTo>
                  <a:pt x="653189" y="101622"/>
                </a:lnTo>
                <a:lnTo>
                  <a:pt x="603547" y="56126"/>
                </a:lnTo>
                <a:lnTo>
                  <a:pt x="563260" y="37290"/>
                </a:lnTo>
                <a:lnTo>
                  <a:pt x="514431" y="21746"/>
                </a:lnTo>
                <a:lnTo>
                  <a:pt x="458384" y="10007"/>
                </a:lnTo>
                <a:lnTo>
                  <a:pt x="396447" y="2587"/>
                </a:lnTo>
                <a:lnTo>
                  <a:pt x="329945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50669" y="1881377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1</a:t>
            </a:r>
            <a:endParaRPr sz="2200">
              <a:latin typeface="Arial Black"/>
              <a:cs typeface="Arial Black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72160" y="1797811"/>
            <a:ext cx="908685" cy="216535"/>
            <a:chOff x="1172160" y="1797811"/>
            <a:chExt cx="908685" cy="21653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2160" y="1879885"/>
              <a:ext cx="181808" cy="13433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65199" y="1797811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80" h="114300">
                  <a:moveTo>
                    <a:pt x="155828" y="0"/>
                  </a:moveTo>
                  <a:lnTo>
                    <a:pt x="95511" y="3383"/>
                  </a:lnTo>
                  <a:lnTo>
                    <a:pt x="46100" y="14684"/>
                  </a:lnTo>
                  <a:lnTo>
                    <a:pt x="12596" y="32200"/>
                  </a:lnTo>
                  <a:lnTo>
                    <a:pt x="0" y="54228"/>
                  </a:lnTo>
                  <a:lnTo>
                    <a:pt x="11777" y="76650"/>
                  </a:lnTo>
                  <a:lnTo>
                    <a:pt x="44592" y="95392"/>
                  </a:lnTo>
                  <a:lnTo>
                    <a:pt x="93529" y="108539"/>
                  </a:lnTo>
                  <a:lnTo>
                    <a:pt x="153669" y="114173"/>
                  </a:lnTo>
                  <a:lnTo>
                    <a:pt x="214006" y="110789"/>
                  </a:lnTo>
                  <a:lnTo>
                    <a:pt x="263461" y="99488"/>
                  </a:lnTo>
                  <a:lnTo>
                    <a:pt x="297009" y="81972"/>
                  </a:lnTo>
                  <a:lnTo>
                    <a:pt x="309625" y="59943"/>
                  </a:lnTo>
                  <a:lnTo>
                    <a:pt x="297828" y="37522"/>
                  </a:lnTo>
                  <a:lnTo>
                    <a:pt x="264969" y="18780"/>
                  </a:lnTo>
                  <a:lnTo>
                    <a:pt x="215989" y="5633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0776" y="1859897"/>
              <a:ext cx="189611" cy="12716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523499" y="2581897"/>
            <a:ext cx="7277835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7890" marR="1850389">
              <a:lnSpc>
                <a:spcPct val="149500"/>
              </a:lnSpc>
              <a:spcBef>
                <a:spcPts val="100"/>
              </a:spcBef>
            </a:pPr>
            <a:r>
              <a:rPr lang="ko-KR" altLang="en-US" sz="3600" spc="50" dirty="0" smtClean="0">
                <a:latin typeface="Arial"/>
                <a:cs typeface="Arial"/>
              </a:rPr>
              <a:t>회원가입</a:t>
            </a:r>
            <a:r>
              <a:rPr lang="en-US" altLang="ko-KR" sz="3600" spc="50" dirty="0" smtClean="0">
                <a:latin typeface="Arial"/>
                <a:cs typeface="Arial"/>
              </a:rPr>
              <a:t>&amp;</a:t>
            </a:r>
            <a:r>
              <a:rPr lang="en-US" sz="3600" spc="50" dirty="0" smtClean="0">
                <a:latin typeface="Arial"/>
                <a:cs typeface="Arial"/>
              </a:rPr>
              <a:t>Login</a:t>
            </a:r>
            <a:r>
              <a:rPr sz="3600" spc="50" dirty="0" smtClean="0">
                <a:latin typeface="Arial"/>
                <a:cs typeface="Arial"/>
              </a:rPr>
              <a:t> </a:t>
            </a:r>
            <a:endParaRPr lang="en-US" sz="3600" spc="50" dirty="0" smtClean="0">
              <a:latin typeface="Arial"/>
              <a:cs typeface="Arial"/>
            </a:endParaRPr>
          </a:p>
          <a:p>
            <a:pPr marL="897890" marR="1850389">
              <a:lnSpc>
                <a:spcPct val="149500"/>
              </a:lnSpc>
              <a:spcBef>
                <a:spcPts val="100"/>
              </a:spcBef>
            </a:pPr>
            <a:r>
              <a:rPr lang="ko-KR" altLang="en-US" sz="3600" spc="-10" dirty="0" smtClean="0">
                <a:latin typeface="Arial"/>
                <a:cs typeface="Arial"/>
              </a:rPr>
              <a:t>예약하기</a:t>
            </a:r>
            <a:endParaRPr sz="3600" dirty="0">
              <a:latin typeface="Arial"/>
              <a:cs typeface="Arial"/>
            </a:endParaRPr>
          </a:p>
          <a:p>
            <a:pPr marL="897890" indent="-885190">
              <a:lnSpc>
                <a:spcPct val="100000"/>
              </a:lnSpc>
              <a:spcBef>
                <a:spcPts val="2555"/>
              </a:spcBef>
              <a:buClr>
                <a:srgbClr val="0D0C0C"/>
              </a:buClr>
              <a:buSzPct val="61111"/>
              <a:buFont typeface="Arial Black"/>
              <a:buAutoNum type="arabicPlain" startAt="3"/>
              <a:tabLst>
                <a:tab pos="897890" algn="l"/>
              </a:tabLst>
            </a:pPr>
            <a:endParaRPr sz="3600" dirty="0">
              <a:latin typeface="Arial"/>
              <a:cs typeface="Arial"/>
            </a:endParaRPr>
          </a:p>
        </p:txBody>
      </p:sp>
      <p:sp>
        <p:nvSpPr>
          <p:cNvPr id="50" name="object 8"/>
          <p:cNvSpPr/>
          <p:nvPr/>
        </p:nvSpPr>
        <p:spPr>
          <a:xfrm>
            <a:off x="1342199" y="4645845"/>
            <a:ext cx="660400" cy="254635"/>
          </a:xfrm>
          <a:custGeom>
            <a:avLst/>
            <a:gdLst/>
            <a:ahLst/>
            <a:cxnLst/>
            <a:rect l="l" t="t" r="r" b="b"/>
            <a:pathLst>
              <a:path w="660400" h="254635">
                <a:moveTo>
                  <a:pt x="329945" y="0"/>
                </a:moveTo>
                <a:lnTo>
                  <a:pt x="263444" y="2587"/>
                </a:lnTo>
                <a:lnTo>
                  <a:pt x="201507" y="10007"/>
                </a:lnTo>
                <a:lnTo>
                  <a:pt x="145460" y="21746"/>
                </a:lnTo>
                <a:lnTo>
                  <a:pt x="96631" y="37290"/>
                </a:lnTo>
                <a:lnTo>
                  <a:pt x="56344" y="56126"/>
                </a:lnTo>
                <a:lnTo>
                  <a:pt x="6702" y="101622"/>
                </a:lnTo>
                <a:lnTo>
                  <a:pt x="0" y="127253"/>
                </a:lnTo>
                <a:lnTo>
                  <a:pt x="6702" y="152885"/>
                </a:lnTo>
                <a:lnTo>
                  <a:pt x="56344" y="198381"/>
                </a:lnTo>
                <a:lnTo>
                  <a:pt x="96631" y="217217"/>
                </a:lnTo>
                <a:lnTo>
                  <a:pt x="145460" y="232761"/>
                </a:lnTo>
                <a:lnTo>
                  <a:pt x="201507" y="244500"/>
                </a:lnTo>
                <a:lnTo>
                  <a:pt x="263444" y="251920"/>
                </a:lnTo>
                <a:lnTo>
                  <a:pt x="329945" y="254507"/>
                </a:lnTo>
                <a:lnTo>
                  <a:pt x="396447" y="251920"/>
                </a:lnTo>
                <a:lnTo>
                  <a:pt x="458384" y="244500"/>
                </a:lnTo>
                <a:lnTo>
                  <a:pt x="514431" y="232761"/>
                </a:lnTo>
                <a:lnTo>
                  <a:pt x="563260" y="217217"/>
                </a:lnTo>
                <a:lnTo>
                  <a:pt x="603547" y="198381"/>
                </a:lnTo>
                <a:lnTo>
                  <a:pt x="653189" y="152885"/>
                </a:lnTo>
                <a:lnTo>
                  <a:pt x="659892" y="127253"/>
                </a:lnTo>
                <a:lnTo>
                  <a:pt x="653189" y="101622"/>
                </a:lnTo>
                <a:lnTo>
                  <a:pt x="603547" y="56126"/>
                </a:lnTo>
                <a:lnTo>
                  <a:pt x="563260" y="37290"/>
                </a:lnTo>
                <a:lnTo>
                  <a:pt x="514431" y="21746"/>
                </a:lnTo>
                <a:lnTo>
                  <a:pt x="458384" y="10007"/>
                </a:lnTo>
                <a:lnTo>
                  <a:pt x="396447" y="2587"/>
                </a:lnTo>
                <a:lnTo>
                  <a:pt x="329945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9"/>
          <p:cNvSpPr txBox="1"/>
          <p:nvPr/>
        </p:nvSpPr>
        <p:spPr>
          <a:xfrm>
            <a:off x="1578799" y="4588695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145" dirty="0">
                <a:solidFill>
                  <a:srgbClr val="0D0C0C"/>
                </a:solidFill>
                <a:latin typeface="Arial Black"/>
                <a:cs typeface="Arial Black"/>
              </a:rPr>
              <a:t>4</a:t>
            </a:r>
            <a:endParaRPr sz="2200" dirty="0">
              <a:latin typeface="Arial Black"/>
              <a:cs typeface="Arial Black"/>
            </a:endParaRPr>
          </a:p>
        </p:txBody>
      </p:sp>
      <p:grpSp>
        <p:nvGrpSpPr>
          <p:cNvPr id="52" name="object 10"/>
          <p:cNvGrpSpPr/>
          <p:nvPr/>
        </p:nvGrpSpPr>
        <p:grpSpPr>
          <a:xfrm>
            <a:off x="1200150" y="4505002"/>
            <a:ext cx="908685" cy="217170"/>
            <a:chOff x="1200595" y="2701417"/>
            <a:chExt cx="908685" cy="217170"/>
          </a:xfrm>
        </p:grpSpPr>
        <p:pic>
          <p:nvPicPr>
            <p:cNvPr id="53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595" y="2783840"/>
              <a:ext cx="181821" cy="134334"/>
            </a:xfrm>
            <a:prstGeom prst="rect">
              <a:avLst/>
            </a:prstGeom>
          </p:spPr>
        </p:pic>
        <p:sp>
          <p:nvSpPr>
            <p:cNvPr id="54" name="object 12"/>
            <p:cNvSpPr/>
            <p:nvPr/>
          </p:nvSpPr>
          <p:spPr>
            <a:xfrm>
              <a:off x="1493647" y="2701417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80" h="114300">
                  <a:moveTo>
                    <a:pt x="155828" y="0"/>
                  </a:moveTo>
                  <a:lnTo>
                    <a:pt x="95511" y="3381"/>
                  </a:lnTo>
                  <a:lnTo>
                    <a:pt x="46100" y="14668"/>
                  </a:lnTo>
                  <a:lnTo>
                    <a:pt x="12596" y="32146"/>
                  </a:lnTo>
                  <a:lnTo>
                    <a:pt x="0" y="54102"/>
                  </a:lnTo>
                  <a:lnTo>
                    <a:pt x="11723" y="76596"/>
                  </a:lnTo>
                  <a:lnTo>
                    <a:pt x="44545" y="95376"/>
                  </a:lnTo>
                  <a:lnTo>
                    <a:pt x="93511" y="108537"/>
                  </a:lnTo>
                  <a:lnTo>
                    <a:pt x="153670" y="114173"/>
                  </a:lnTo>
                  <a:lnTo>
                    <a:pt x="214006" y="110789"/>
                  </a:lnTo>
                  <a:lnTo>
                    <a:pt x="263461" y="99488"/>
                  </a:lnTo>
                  <a:lnTo>
                    <a:pt x="297009" y="81972"/>
                  </a:lnTo>
                  <a:lnTo>
                    <a:pt x="309626" y="59944"/>
                  </a:lnTo>
                  <a:lnTo>
                    <a:pt x="297828" y="37522"/>
                  </a:lnTo>
                  <a:lnTo>
                    <a:pt x="264969" y="18780"/>
                  </a:lnTo>
                  <a:lnTo>
                    <a:pt x="215989" y="5633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9224" y="2763883"/>
              <a:ext cx="189611" cy="127162"/>
            </a:xfrm>
            <a:prstGeom prst="rect">
              <a:avLst/>
            </a:prstGeom>
          </p:spPr>
        </p:pic>
      </p:grpSp>
      <p:sp>
        <p:nvSpPr>
          <p:cNvPr id="56" name="object 14"/>
          <p:cNvSpPr/>
          <p:nvPr/>
        </p:nvSpPr>
        <p:spPr>
          <a:xfrm>
            <a:off x="1313243" y="3742112"/>
            <a:ext cx="660400" cy="254635"/>
          </a:xfrm>
          <a:custGeom>
            <a:avLst/>
            <a:gdLst/>
            <a:ahLst/>
            <a:cxnLst/>
            <a:rect l="l" t="t" r="r" b="b"/>
            <a:pathLst>
              <a:path w="660400" h="254635">
                <a:moveTo>
                  <a:pt x="329945" y="0"/>
                </a:moveTo>
                <a:lnTo>
                  <a:pt x="263444" y="2587"/>
                </a:lnTo>
                <a:lnTo>
                  <a:pt x="201507" y="10007"/>
                </a:lnTo>
                <a:lnTo>
                  <a:pt x="145460" y="21746"/>
                </a:lnTo>
                <a:lnTo>
                  <a:pt x="96631" y="37290"/>
                </a:lnTo>
                <a:lnTo>
                  <a:pt x="56344" y="56126"/>
                </a:lnTo>
                <a:lnTo>
                  <a:pt x="6702" y="101622"/>
                </a:lnTo>
                <a:lnTo>
                  <a:pt x="0" y="127254"/>
                </a:lnTo>
                <a:lnTo>
                  <a:pt x="6702" y="152885"/>
                </a:lnTo>
                <a:lnTo>
                  <a:pt x="56344" y="198381"/>
                </a:lnTo>
                <a:lnTo>
                  <a:pt x="96631" y="217217"/>
                </a:lnTo>
                <a:lnTo>
                  <a:pt x="145460" y="232761"/>
                </a:lnTo>
                <a:lnTo>
                  <a:pt x="201507" y="244500"/>
                </a:lnTo>
                <a:lnTo>
                  <a:pt x="263444" y="251920"/>
                </a:lnTo>
                <a:lnTo>
                  <a:pt x="329945" y="254508"/>
                </a:lnTo>
                <a:lnTo>
                  <a:pt x="396447" y="251920"/>
                </a:lnTo>
                <a:lnTo>
                  <a:pt x="458384" y="244500"/>
                </a:lnTo>
                <a:lnTo>
                  <a:pt x="514431" y="232761"/>
                </a:lnTo>
                <a:lnTo>
                  <a:pt x="563260" y="217217"/>
                </a:lnTo>
                <a:lnTo>
                  <a:pt x="603547" y="198381"/>
                </a:lnTo>
                <a:lnTo>
                  <a:pt x="653189" y="152885"/>
                </a:lnTo>
                <a:lnTo>
                  <a:pt x="659892" y="127254"/>
                </a:lnTo>
                <a:lnTo>
                  <a:pt x="653189" y="101622"/>
                </a:lnTo>
                <a:lnTo>
                  <a:pt x="603547" y="56126"/>
                </a:lnTo>
                <a:lnTo>
                  <a:pt x="563260" y="37290"/>
                </a:lnTo>
                <a:lnTo>
                  <a:pt x="514431" y="21746"/>
                </a:lnTo>
                <a:lnTo>
                  <a:pt x="458384" y="10007"/>
                </a:lnTo>
                <a:lnTo>
                  <a:pt x="396447" y="2587"/>
                </a:lnTo>
                <a:lnTo>
                  <a:pt x="329945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r>
              <a:rPr lang="en-US" sz="2200" spc="-145" dirty="0" smtClean="0">
                <a:solidFill>
                  <a:srgbClr val="0D0C0C"/>
                </a:solidFill>
                <a:latin typeface="Arial Black"/>
              </a:rPr>
              <a:t>   3</a:t>
            </a:r>
            <a:endParaRPr sz="2200" dirty="0"/>
          </a:p>
        </p:txBody>
      </p:sp>
      <p:grpSp>
        <p:nvGrpSpPr>
          <p:cNvPr id="58" name="object 16"/>
          <p:cNvGrpSpPr/>
          <p:nvPr/>
        </p:nvGrpSpPr>
        <p:grpSpPr>
          <a:xfrm>
            <a:off x="1171715" y="3601396"/>
            <a:ext cx="908685" cy="216535"/>
            <a:chOff x="1172160" y="1797811"/>
            <a:chExt cx="908685" cy="216535"/>
          </a:xfrm>
        </p:grpSpPr>
        <p:pic>
          <p:nvPicPr>
            <p:cNvPr id="59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2160" y="1879885"/>
              <a:ext cx="181808" cy="134334"/>
            </a:xfrm>
            <a:prstGeom prst="rect">
              <a:avLst/>
            </a:prstGeom>
          </p:spPr>
        </p:pic>
        <p:sp>
          <p:nvSpPr>
            <p:cNvPr id="60" name="object 18"/>
            <p:cNvSpPr/>
            <p:nvPr/>
          </p:nvSpPr>
          <p:spPr>
            <a:xfrm>
              <a:off x="1465199" y="1797811"/>
              <a:ext cx="309880" cy="114300"/>
            </a:xfrm>
            <a:custGeom>
              <a:avLst/>
              <a:gdLst/>
              <a:ahLst/>
              <a:cxnLst/>
              <a:rect l="l" t="t" r="r" b="b"/>
              <a:pathLst>
                <a:path w="309880" h="114300">
                  <a:moveTo>
                    <a:pt x="155828" y="0"/>
                  </a:moveTo>
                  <a:lnTo>
                    <a:pt x="95511" y="3383"/>
                  </a:lnTo>
                  <a:lnTo>
                    <a:pt x="46100" y="14684"/>
                  </a:lnTo>
                  <a:lnTo>
                    <a:pt x="12596" y="32200"/>
                  </a:lnTo>
                  <a:lnTo>
                    <a:pt x="0" y="54228"/>
                  </a:lnTo>
                  <a:lnTo>
                    <a:pt x="11777" y="76650"/>
                  </a:lnTo>
                  <a:lnTo>
                    <a:pt x="44592" y="95392"/>
                  </a:lnTo>
                  <a:lnTo>
                    <a:pt x="93529" y="108539"/>
                  </a:lnTo>
                  <a:lnTo>
                    <a:pt x="153669" y="114173"/>
                  </a:lnTo>
                  <a:lnTo>
                    <a:pt x="214006" y="110789"/>
                  </a:lnTo>
                  <a:lnTo>
                    <a:pt x="263461" y="99488"/>
                  </a:lnTo>
                  <a:lnTo>
                    <a:pt x="297009" y="81972"/>
                  </a:lnTo>
                  <a:lnTo>
                    <a:pt x="309625" y="59943"/>
                  </a:lnTo>
                  <a:lnTo>
                    <a:pt x="297828" y="37522"/>
                  </a:lnTo>
                  <a:lnTo>
                    <a:pt x="264969" y="18780"/>
                  </a:lnTo>
                  <a:lnTo>
                    <a:pt x="215989" y="5633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0776" y="1859897"/>
              <a:ext cx="189611" cy="127162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2196084" y="1765646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*FAQ(CRUD)*</a:t>
            </a:r>
            <a:endParaRPr lang="en-US" altLang="ko-KR" sz="360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2445077" y="44458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Admin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893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DB</a:t>
            </a:r>
            <a:r>
              <a:rPr lang="ko-KR" altLang="en-US" spc="240" dirty="0" smtClean="0"/>
              <a:t>연결 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133600"/>
            <a:ext cx="3352800" cy="3181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33600"/>
            <a:ext cx="37147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9601200" cy="4052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4875" y="654943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26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04925"/>
            <a:ext cx="9982200" cy="4248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4875" y="654943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8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9972675" cy="510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4875" y="654943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18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9200"/>
            <a:ext cx="7543800" cy="5045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4875" y="654943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05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4000"/>
            <a:ext cx="899789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4875" y="654943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8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5400"/>
            <a:ext cx="8686800" cy="4604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4875" y="654943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543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7583899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4875" y="654943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88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직선 연결선 56"/>
          <p:cNvCxnSpPr/>
          <p:nvPr/>
        </p:nvCxnSpPr>
        <p:spPr>
          <a:xfrm>
            <a:off x="4228659" y="5562600"/>
            <a:ext cx="1168264" cy="0"/>
          </a:xfrm>
          <a:prstGeom prst="line">
            <a:avLst/>
          </a:prstGeom>
          <a:ln>
            <a:solidFill>
              <a:srgbClr val="E58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/>
          <p:nvPr/>
        </p:nvSpPr>
        <p:spPr>
          <a:xfrm>
            <a:off x="0" y="6336791"/>
            <a:ext cx="594360" cy="521334"/>
          </a:xfrm>
          <a:custGeom>
            <a:avLst/>
            <a:gdLst/>
            <a:ahLst/>
            <a:cxnLst/>
            <a:rect l="l" t="t" r="r" b="b"/>
            <a:pathLst>
              <a:path w="594360" h="521334">
                <a:moveTo>
                  <a:pt x="594360" y="0"/>
                </a:moveTo>
                <a:lnTo>
                  <a:pt x="0" y="0"/>
                </a:lnTo>
                <a:lnTo>
                  <a:pt x="0" y="521208"/>
                </a:lnTo>
                <a:lnTo>
                  <a:pt x="594360" y="521208"/>
                </a:lnTo>
                <a:lnTo>
                  <a:pt x="594360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" y="2031"/>
            <a:ext cx="11824970" cy="553720"/>
          </a:xfrm>
          <a:custGeom>
            <a:avLst/>
            <a:gdLst/>
            <a:ahLst/>
            <a:cxnLst/>
            <a:rect l="l" t="t" r="r" b="b"/>
            <a:pathLst>
              <a:path w="11824970" h="553720">
                <a:moveTo>
                  <a:pt x="191" y="0"/>
                </a:moveTo>
                <a:lnTo>
                  <a:pt x="0" y="549402"/>
                </a:lnTo>
                <a:lnTo>
                  <a:pt x="11824144" y="553593"/>
                </a:lnTo>
                <a:lnTo>
                  <a:pt x="11824398" y="4191"/>
                </a:lnTo>
                <a:lnTo>
                  <a:pt x="191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3939" y="4123944"/>
            <a:ext cx="2063750" cy="1656714"/>
          </a:xfrm>
          <a:custGeom>
            <a:avLst/>
            <a:gdLst/>
            <a:ahLst/>
            <a:cxnLst/>
            <a:rect l="l" t="t" r="r" b="b"/>
            <a:pathLst>
              <a:path w="2063750" h="1656714">
                <a:moveTo>
                  <a:pt x="1031747" y="0"/>
                </a:moveTo>
                <a:lnTo>
                  <a:pt x="978651" y="1077"/>
                </a:lnTo>
                <a:lnTo>
                  <a:pt x="926252" y="4276"/>
                </a:lnTo>
                <a:lnTo>
                  <a:pt x="874615" y="9543"/>
                </a:lnTo>
                <a:lnTo>
                  <a:pt x="823806" y="16827"/>
                </a:lnTo>
                <a:lnTo>
                  <a:pt x="773887" y="26076"/>
                </a:lnTo>
                <a:lnTo>
                  <a:pt x="724926" y="37238"/>
                </a:lnTo>
                <a:lnTo>
                  <a:pt x="676986" y="50260"/>
                </a:lnTo>
                <a:lnTo>
                  <a:pt x="630132" y="65091"/>
                </a:lnTo>
                <a:lnTo>
                  <a:pt x="584429" y="81678"/>
                </a:lnTo>
                <a:lnTo>
                  <a:pt x="539942" y="99970"/>
                </a:lnTo>
                <a:lnTo>
                  <a:pt x="496735" y="119914"/>
                </a:lnTo>
                <a:lnTo>
                  <a:pt x="454874" y="141459"/>
                </a:lnTo>
                <a:lnTo>
                  <a:pt x="414423" y="164552"/>
                </a:lnTo>
                <a:lnTo>
                  <a:pt x="375447" y="189142"/>
                </a:lnTo>
                <a:lnTo>
                  <a:pt x="338011" y="215175"/>
                </a:lnTo>
                <a:lnTo>
                  <a:pt x="302180" y="242601"/>
                </a:lnTo>
                <a:lnTo>
                  <a:pt x="268018" y="271367"/>
                </a:lnTo>
                <a:lnTo>
                  <a:pt x="235591" y="301422"/>
                </a:lnTo>
                <a:lnTo>
                  <a:pt x="204962" y="332712"/>
                </a:lnTo>
                <a:lnTo>
                  <a:pt x="176198" y="365187"/>
                </a:lnTo>
                <a:lnTo>
                  <a:pt x="149362" y="398793"/>
                </a:lnTo>
                <a:lnTo>
                  <a:pt x="124520" y="433479"/>
                </a:lnTo>
                <a:lnTo>
                  <a:pt x="101736" y="469194"/>
                </a:lnTo>
                <a:lnTo>
                  <a:pt x="81075" y="505884"/>
                </a:lnTo>
                <a:lnTo>
                  <a:pt x="62602" y="543498"/>
                </a:lnTo>
                <a:lnTo>
                  <a:pt x="46382" y="581984"/>
                </a:lnTo>
                <a:lnTo>
                  <a:pt x="32480" y="621290"/>
                </a:lnTo>
                <a:lnTo>
                  <a:pt x="20960" y="661363"/>
                </a:lnTo>
                <a:lnTo>
                  <a:pt x="11887" y="702153"/>
                </a:lnTo>
                <a:lnTo>
                  <a:pt x="5326" y="743605"/>
                </a:lnTo>
                <a:lnTo>
                  <a:pt x="1342" y="785670"/>
                </a:lnTo>
                <a:lnTo>
                  <a:pt x="0" y="828293"/>
                </a:lnTo>
                <a:lnTo>
                  <a:pt x="1342" y="870917"/>
                </a:lnTo>
                <a:lnTo>
                  <a:pt x="5326" y="912982"/>
                </a:lnTo>
                <a:lnTo>
                  <a:pt x="11887" y="954434"/>
                </a:lnTo>
                <a:lnTo>
                  <a:pt x="20960" y="995224"/>
                </a:lnTo>
                <a:lnTo>
                  <a:pt x="32480" y="1035297"/>
                </a:lnTo>
                <a:lnTo>
                  <a:pt x="46382" y="1074603"/>
                </a:lnTo>
                <a:lnTo>
                  <a:pt x="62602" y="1113089"/>
                </a:lnTo>
                <a:lnTo>
                  <a:pt x="81075" y="1150703"/>
                </a:lnTo>
                <a:lnTo>
                  <a:pt x="101736" y="1187393"/>
                </a:lnTo>
                <a:lnTo>
                  <a:pt x="124520" y="1223108"/>
                </a:lnTo>
                <a:lnTo>
                  <a:pt x="149362" y="1257794"/>
                </a:lnTo>
                <a:lnTo>
                  <a:pt x="176198" y="1291400"/>
                </a:lnTo>
                <a:lnTo>
                  <a:pt x="204962" y="1323875"/>
                </a:lnTo>
                <a:lnTo>
                  <a:pt x="235591" y="1355165"/>
                </a:lnTo>
                <a:lnTo>
                  <a:pt x="268018" y="1385220"/>
                </a:lnTo>
                <a:lnTo>
                  <a:pt x="302180" y="1413986"/>
                </a:lnTo>
                <a:lnTo>
                  <a:pt x="338011" y="1441412"/>
                </a:lnTo>
                <a:lnTo>
                  <a:pt x="375447" y="1467445"/>
                </a:lnTo>
                <a:lnTo>
                  <a:pt x="414423" y="1492035"/>
                </a:lnTo>
                <a:lnTo>
                  <a:pt x="454874" y="1515128"/>
                </a:lnTo>
                <a:lnTo>
                  <a:pt x="496735" y="1536673"/>
                </a:lnTo>
                <a:lnTo>
                  <a:pt x="539942" y="1556617"/>
                </a:lnTo>
                <a:lnTo>
                  <a:pt x="584429" y="1574909"/>
                </a:lnTo>
                <a:lnTo>
                  <a:pt x="630132" y="1591496"/>
                </a:lnTo>
                <a:lnTo>
                  <a:pt x="676986" y="1606327"/>
                </a:lnTo>
                <a:lnTo>
                  <a:pt x="724926" y="1619349"/>
                </a:lnTo>
                <a:lnTo>
                  <a:pt x="773887" y="1630511"/>
                </a:lnTo>
                <a:lnTo>
                  <a:pt x="823806" y="1639760"/>
                </a:lnTo>
                <a:lnTo>
                  <a:pt x="874615" y="1647044"/>
                </a:lnTo>
                <a:lnTo>
                  <a:pt x="926252" y="1652311"/>
                </a:lnTo>
                <a:lnTo>
                  <a:pt x="978651" y="1655510"/>
                </a:lnTo>
                <a:lnTo>
                  <a:pt x="1031747" y="1656587"/>
                </a:lnTo>
                <a:lnTo>
                  <a:pt x="1084844" y="1655510"/>
                </a:lnTo>
                <a:lnTo>
                  <a:pt x="1137243" y="1652311"/>
                </a:lnTo>
                <a:lnTo>
                  <a:pt x="1188880" y="1647044"/>
                </a:lnTo>
                <a:lnTo>
                  <a:pt x="1239689" y="1639760"/>
                </a:lnTo>
                <a:lnTo>
                  <a:pt x="1289608" y="1630511"/>
                </a:lnTo>
                <a:lnTo>
                  <a:pt x="1338569" y="1619349"/>
                </a:lnTo>
                <a:lnTo>
                  <a:pt x="1386509" y="1606327"/>
                </a:lnTo>
                <a:lnTo>
                  <a:pt x="1433363" y="1591496"/>
                </a:lnTo>
                <a:lnTo>
                  <a:pt x="1479066" y="1574909"/>
                </a:lnTo>
                <a:lnTo>
                  <a:pt x="1523553" y="1556617"/>
                </a:lnTo>
                <a:lnTo>
                  <a:pt x="1566760" y="1536673"/>
                </a:lnTo>
                <a:lnTo>
                  <a:pt x="1608621" y="1515128"/>
                </a:lnTo>
                <a:lnTo>
                  <a:pt x="1649072" y="1492035"/>
                </a:lnTo>
                <a:lnTo>
                  <a:pt x="1688048" y="1467445"/>
                </a:lnTo>
                <a:lnTo>
                  <a:pt x="1725484" y="1441412"/>
                </a:lnTo>
                <a:lnTo>
                  <a:pt x="1761315" y="1413986"/>
                </a:lnTo>
                <a:lnTo>
                  <a:pt x="1795477" y="1385220"/>
                </a:lnTo>
                <a:lnTo>
                  <a:pt x="1827904" y="1355165"/>
                </a:lnTo>
                <a:lnTo>
                  <a:pt x="1858533" y="1323875"/>
                </a:lnTo>
                <a:lnTo>
                  <a:pt x="1887297" y="1291400"/>
                </a:lnTo>
                <a:lnTo>
                  <a:pt x="1914133" y="1257794"/>
                </a:lnTo>
                <a:lnTo>
                  <a:pt x="1938975" y="1223108"/>
                </a:lnTo>
                <a:lnTo>
                  <a:pt x="1961759" y="1187393"/>
                </a:lnTo>
                <a:lnTo>
                  <a:pt x="1982420" y="1150703"/>
                </a:lnTo>
                <a:lnTo>
                  <a:pt x="2000893" y="1113089"/>
                </a:lnTo>
                <a:lnTo>
                  <a:pt x="2017113" y="1074603"/>
                </a:lnTo>
                <a:lnTo>
                  <a:pt x="2031015" y="1035297"/>
                </a:lnTo>
                <a:lnTo>
                  <a:pt x="2042535" y="995224"/>
                </a:lnTo>
                <a:lnTo>
                  <a:pt x="2051608" y="954434"/>
                </a:lnTo>
                <a:lnTo>
                  <a:pt x="2058169" y="912982"/>
                </a:lnTo>
                <a:lnTo>
                  <a:pt x="2062153" y="870917"/>
                </a:lnTo>
                <a:lnTo>
                  <a:pt x="2063496" y="828293"/>
                </a:lnTo>
                <a:lnTo>
                  <a:pt x="2062153" y="785670"/>
                </a:lnTo>
                <a:lnTo>
                  <a:pt x="2058169" y="743605"/>
                </a:lnTo>
                <a:lnTo>
                  <a:pt x="2051608" y="702153"/>
                </a:lnTo>
                <a:lnTo>
                  <a:pt x="2042535" y="661363"/>
                </a:lnTo>
                <a:lnTo>
                  <a:pt x="2031015" y="621290"/>
                </a:lnTo>
                <a:lnTo>
                  <a:pt x="2017113" y="581984"/>
                </a:lnTo>
                <a:lnTo>
                  <a:pt x="2000893" y="543498"/>
                </a:lnTo>
                <a:lnTo>
                  <a:pt x="1982420" y="505884"/>
                </a:lnTo>
                <a:lnTo>
                  <a:pt x="1961759" y="469194"/>
                </a:lnTo>
                <a:lnTo>
                  <a:pt x="1938975" y="433479"/>
                </a:lnTo>
                <a:lnTo>
                  <a:pt x="1914133" y="398793"/>
                </a:lnTo>
                <a:lnTo>
                  <a:pt x="1887297" y="365187"/>
                </a:lnTo>
                <a:lnTo>
                  <a:pt x="1858533" y="332712"/>
                </a:lnTo>
                <a:lnTo>
                  <a:pt x="1827904" y="301422"/>
                </a:lnTo>
                <a:lnTo>
                  <a:pt x="1795477" y="271367"/>
                </a:lnTo>
                <a:lnTo>
                  <a:pt x="1761315" y="242601"/>
                </a:lnTo>
                <a:lnTo>
                  <a:pt x="1725484" y="215175"/>
                </a:lnTo>
                <a:lnTo>
                  <a:pt x="1688048" y="189142"/>
                </a:lnTo>
                <a:lnTo>
                  <a:pt x="1649072" y="164552"/>
                </a:lnTo>
                <a:lnTo>
                  <a:pt x="1608621" y="141459"/>
                </a:lnTo>
                <a:lnTo>
                  <a:pt x="1566760" y="119914"/>
                </a:lnTo>
                <a:lnTo>
                  <a:pt x="1523553" y="99970"/>
                </a:lnTo>
                <a:lnTo>
                  <a:pt x="1479066" y="81678"/>
                </a:lnTo>
                <a:lnTo>
                  <a:pt x="1433363" y="65091"/>
                </a:lnTo>
                <a:lnTo>
                  <a:pt x="1386509" y="50260"/>
                </a:lnTo>
                <a:lnTo>
                  <a:pt x="1338569" y="37238"/>
                </a:lnTo>
                <a:lnTo>
                  <a:pt x="1289608" y="26076"/>
                </a:lnTo>
                <a:lnTo>
                  <a:pt x="1239689" y="16827"/>
                </a:lnTo>
                <a:lnTo>
                  <a:pt x="1188880" y="9543"/>
                </a:lnTo>
                <a:lnTo>
                  <a:pt x="1137243" y="4276"/>
                </a:lnTo>
                <a:lnTo>
                  <a:pt x="1084844" y="1077"/>
                </a:lnTo>
                <a:lnTo>
                  <a:pt x="1031747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1707" y="0"/>
            <a:ext cx="3860292" cy="68579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6263" y="204596"/>
            <a:ext cx="18484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5" dirty="0">
                <a:latin typeface="Arial Black"/>
                <a:cs typeface="Arial Black"/>
              </a:rPr>
              <a:t>P</a:t>
            </a:r>
            <a:r>
              <a:rPr sz="4200" spc="-35" dirty="0"/>
              <a:t>roject</a:t>
            </a:r>
            <a:endParaRPr sz="420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0104" y="1540891"/>
            <a:ext cx="4115435" cy="3292475"/>
            <a:chOff x="460104" y="1540891"/>
            <a:chExt cx="4115435" cy="3292475"/>
          </a:xfrm>
        </p:grpSpPr>
        <p:sp>
          <p:nvSpPr>
            <p:cNvPr id="8" name="object 8"/>
            <p:cNvSpPr/>
            <p:nvPr/>
          </p:nvSpPr>
          <p:spPr>
            <a:xfrm>
              <a:off x="460104" y="3600576"/>
              <a:ext cx="1015365" cy="873760"/>
            </a:xfrm>
            <a:custGeom>
              <a:avLst/>
              <a:gdLst/>
              <a:ahLst/>
              <a:cxnLst/>
              <a:rect l="l" t="t" r="r" b="b"/>
              <a:pathLst>
                <a:path w="1015365" h="873760">
                  <a:moveTo>
                    <a:pt x="578458" y="0"/>
                  </a:moveTo>
                  <a:lnTo>
                    <a:pt x="529382" y="3959"/>
                  </a:lnTo>
                  <a:lnTo>
                    <a:pt x="479687" y="12100"/>
                  </a:lnTo>
                  <a:lnTo>
                    <a:pt x="429702" y="24497"/>
                  </a:lnTo>
                  <a:lnTo>
                    <a:pt x="379756" y="41225"/>
                  </a:lnTo>
                  <a:lnTo>
                    <a:pt x="330178" y="62357"/>
                  </a:lnTo>
                  <a:lnTo>
                    <a:pt x="282435" y="87355"/>
                  </a:lnTo>
                  <a:lnTo>
                    <a:pt x="237869" y="115426"/>
                  </a:lnTo>
                  <a:lnTo>
                    <a:pt x="196630" y="146269"/>
                  </a:lnTo>
                  <a:lnTo>
                    <a:pt x="158870" y="179582"/>
                  </a:lnTo>
                  <a:lnTo>
                    <a:pt x="124737" y="215064"/>
                  </a:lnTo>
                  <a:lnTo>
                    <a:pt x="94383" y="252412"/>
                  </a:lnTo>
                  <a:lnTo>
                    <a:pt x="67956" y="291326"/>
                  </a:lnTo>
                  <a:lnTo>
                    <a:pt x="45608" y="331502"/>
                  </a:lnTo>
                  <a:lnTo>
                    <a:pt x="27488" y="372640"/>
                  </a:lnTo>
                  <a:lnTo>
                    <a:pt x="13746" y="414438"/>
                  </a:lnTo>
                  <a:lnTo>
                    <a:pt x="4534" y="456593"/>
                  </a:lnTo>
                  <a:lnTo>
                    <a:pt x="0" y="498805"/>
                  </a:lnTo>
                  <a:lnTo>
                    <a:pt x="294" y="540771"/>
                  </a:lnTo>
                  <a:lnTo>
                    <a:pt x="5568" y="582190"/>
                  </a:lnTo>
                  <a:lnTo>
                    <a:pt x="15970" y="622759"/>
                  </a:lnTo>
                  <a:lnTo>
                    <a:pt x="31652" y="662178"/>
                  </a:lnTo>
                  <a:lnTo>
                    <a:pt x="52246" y="699290"/>
                  </a:lnTo>
                  <a:lnTo>
                    <a:pt x="77071" y="733040"/>
                  </a:lnTo>
                  <a:lnTo>
                    <a:pt x="105799" y="763355"/>
                  </a:lnTo>
                  <a:lnTo>
                    <a:pt x="138101" y="790161"/>
                  </a:lnTo>
                  <a:lnTo>
                    <a:pt x="173648" y="813381"/>
                  </a:lnTo>
                  <a:lnTo>
                    <a:pt x="212113" y="832943"/>
                  </a:lnTo>
                  <a:lnTo>
                    <a:pt x="253167" y="848771"/>
                  </a:lnTo>
                  <a:lnTo>
                    <a:pt x="296482" y="860791"/>
                  </a:lnTo>
                  <a:lnTo>
                    <a:pt x="341729" y="868927"/>
                  </a:lnTo>
                  <a:lnTo>
                    <a:pt x="388579" y="873106"/>
                  </a:lnTo>
                  <a:lnTo>
                    <a:pt x="436704" y="873253"/>
                  </a:lnTo>
                  <a:lnTo>
                    <a:pt x="485777" y="869294"/>
                  </a:lnTo>
                  <a:lnTo>
                    <a:pt x="535467" y="861153"/>
                  </a:lnTo>
                  <a:lnTo>
                    <a:pt x="585448" y="848756"/>
                  </a:lnTo>
                  <a:lnTo>
                    <a:pt x="635390" y="832028"/>
                  </a:lnTo>
                  <a:lnTo>
                    <a:pt x="684965" y="810895"/>
                  </a:lnTo>
                  <a:lnTo>
                    <a:pt x="732711" y="785898"/>
                  </a:lnTo>
                  <a:lnTo>
                    <a:pt x="777277" y="757827"/>
                  </a:lnTo>
                  <a:lnTo>
                    <a:pt x="818514" y="726984"/>
                  </a:lnTo>
                  <a:lnTo>
                    <a:pt x="856272" y="693670"/>
                  </a:lnTo>
                  <a:lnTo>
                    <a:pt x="890402" y="658189"/>
                  </a:lnTo>
                  <a:lnTo>
                    <a:pt x="920754" y="620840"/>
                  </a:lnTo>
                  <a:lnTo>
                    <a:pt x="947178" y="581927"/>
                  </a:lnTo>
                  <a:lnTo>
                    <a:pt x="969523" y="541751"/>
                  </a:lnTo>
                  <a:lnTo>
                    <a:pt x="987641" y="500613"/>
                  </a:lnTo>
                  <a:lnTo>
                    <a:pt x="1001381" y="458815"/>
                  </a:lnTo>
                  <a:lnTo>
                    <a:pt x="1010594" y="416660"/>
                  </a:lnTo>
                  <a:lnTo>
                    <a:pt x="1015130" y="374448"/>
                  </a:lnTo>
                  <a:lnTo>
                    <a:pt x="1014839" y="332482"/>
                  </a:lnTo>
                  <a:lnTo>
                    <a:pt x="1009570" y="291063"/>
                  </a:lnTo>
                  <a:lnTo>
                    <a:pt x="999176" y="250493"/>
                  </a:lnTo>
                  <a:lnTo>
                    <a:pt x="983504" y="211074"/>
                  </a:lnTo>
                  <a:lnTo>
                    <a:pt x="962919" y="173963"/>
                  </a:lnTo>
                  <a:lnTo>
                    <a:pt x="938100" y="140213"/>
                  </a:lnTo>
                  <a:lnTo>
                    <a:pt x="909376" y="109897"/>
                  </a:lnTo>
                  <a:lnTo>
                    <a:pt x="877077" y="83092"/>
                  </a:lnTo>
                  <a:lnTo>
                    <a:pt x="841530" y="59871"/>
                  </a:lnTo>
                  <a:lnTo>
                    <a:pt x="803065" y="40310"/>
                  </a:lnTo>
                  <a:lnTo>
                    <a:pt x="762009" y="24482"/>
                  </a:lnTo>
                  <a:lnTo>
                    <a:pt x="718692" y="12462"/>
                  </a:lnTo>
                  <a:lnTo>
                    <a:pt x="673442" y="4326"/>
                  </a:lnTo>
                  <a:lnTo>
                    <a:pt x="626588" y="146"/>
                  </a:lnTo>
                  <a:lnTo>
                    <a:pt x="578458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0895" y="3879723"/>
              <a:ext cx="422275" cy="299085"/>
            </a:xfrm>
            <a:custGeom>
              <a:avLst/>
              <a:gdLst/>
              <a:ahLst/>
              <a:cxnLst/>
              <a:rect l="l" t="t" r="r" b="b"/>
              <a:pathLst>
                <a:path w="422275" h="299085">
                  <a:moveTo>
                    <a:pt x="127010" y="240537"/>
                  </a:moveTo>
                  <a:lnTo>
                    <a:pt x="112712" y="240537"/>
                  </a:lnTo>
                  <a:lnTo>
                    <a:pt x="139230" y="296544"/>
                  </a:lnTo>
                  <a:lnTo>
                    <a:pt x="140576" y="297814"/>
                  </a:lnTo>
                  <a:lnTo>
                    <a:pt x="142354" y="298450"/>
                  </a:lnTo>
                  <a:lnTo>
                    <a:pt x="143878" y="298831"/>
                  </a:lnTo>
                  <a:lnTo>
                    <a:pt x="145440" y="298703"/>
                  </a:lnTo>
                  <a:lnTo>
                    <a:pt x="147053" y="297941"/>
                  </a:lnTo>
                  <a:lnTo>
                    <a:pt x="148539" y="297179"/>
                  </a:lnTo>
                  <a:lnTo>
                    <a:pt x="149555" y="296037"/>
                  </a:lnTo>
                  <a:lnTo>
                    <a:pt x="150126" y="294513"/>
                  </a:lnTo>
                  <a:lnTo>
                    <a:pt x="150901" y="292607"/>
                  </a:lnTo>
                  <a:lnTo>
                    <a:pt x="150837" y="290702"/>
                  </a:lnTo>
                  <a:lnTo>
                    <a:pt x="149948" y="288925"/>
                  </a:lnTo>
                  <a:lnTo>
                    <a:pt x="127010" y="240537"/>
                  </a:lnTo>
                  <a:close/>
                </a:path>
                <a:path w="422275" h="299085">
                  <a:moveTo>
                    <a:pt x="195999" y="188468"/>
                  </a:moveTo>
                  <a:lnTo>
                    <a:pt x="192366" y="190245"/>
                  </a:lnTo>
                  <a:lnTo>
                    <a:pt x="31648" y="266445"/>
                  </a:lnTo>
                  <a:lnTo>
                    <a:pt x="30505" y="268985"/>
                  </a:lnTo>
                  <a:lnTo>
                    <a:pt x="33477" y="275970"/>
                  </a:lnTo>
                  <a:lnTo>
                    <a:pt x="35991" y="276987"/>
                  </a:lnTo>
                  <a:lnTo>
                    <a:pt x="112712" y="240537"/>
                  </a:lnTo>
                  <a:lnTo>
                    <a:pt x="127010" y="240537"/>
                  </a:lnTo>
                  <a:lnTo>
                    <a:pt x="124421" y="235076"/>
                  </a:lnTo>
                  <a:lnTo>
                    <a:pt x="201142" y="198627"/>
                  </a:lnTo>
                  <a:lnTo>
                    <a:pt x="202056" y="196087"/>
                  </a:lnTo>
                  <a:lnTo>
                    <a:pt x="200406" y="192531"/>
                  </a:lnTo>
                  <a:lnTo>
                    <a:pt x="198678" y="189229"/>
                  </a:lnTo>
                  <a:lnTo>
                    <a:pt x="195999" y="188468"/>
                  </a:lnTo>
                  <a:close/>
                </a:path>
                <a:path w="422275" h="299085">
                  <a:moveTo>
                    <a:pt x="82964" y="147574"/>
                  </a:moveTo>
                  <a:lnTo>
                    <a:pt x="68630" y="147574"/>
                  </a:lnTo>
                  <a:lnTo>
                    <a:pt x="71881" y="154431"/>
                  </a:lnTo>
                  <a:lnTo>
                    <a:pt x="74667" y="163387"/>
                  </a:lnTo>
                  <a:lnTo>
                    <a:pt x="59779" y="204041"/>
                  </a:lnTo>
                  <a:lnTo>
                    <a:pt x="27470" y="229615"/>
                  </a:lnTo>
                  <a:lnTo>
                    <a:pt x="25311" y="230631"/>
                  </a:lnTo>
                  <a:lnTo>
                    <a:pt x="23952" y="232028"/>
                  </a:lnTo>
                  <a:lnTo>
                    <a:pt x="22948" y="235457"/>
                  </a:lnTo>
                  <a:lnTo>
                    <a:pt x="23152" y="236981"/>
                  </a:lnTo>
                  <a:lnTo>
                    <a:pt x="24892" y="239902"/>
                  </a:lnTo>
                  <a:lnTo>
                    <a:pt x="26162" y="240919"/>
                  </a:lnTo>
                  <a:lnTo>
                    <a:pt x="27825" y="241300"/>
                  </a:lnTo>
                  <a:lnTo>
                    <a:pt x="29743" y="241807"/>
                  </a:lnTo>
                  <a:lnTo>
                    <a:pt x="65874" y="215231"/>
                  </a:lnTo>
                  <a:lnTo>
                    <a:pt x="85749" y="178212"/>
                  </a:lnTo>
                  <a:lnTo>
                    <a:pt x="86245" y="169671"/>
                  </a:lnTo>
                  <a:lnTo>
                    <a:pt x="114769" y="169671"/>
                  </a:lnTo>
                  <a:lnTo>
                    <a:pt x="105449" y="167439"/>
                  </a:lnTo>
                  <a:lnTo>
                    <a:pt x="96099" y="163020"/>
                  </a:lnTo>
                  <a:lnTo>
                    <a:pt x="88842" y="156910"/>
                  </a:lnTo>
                  <a:lnTo>
                    <a:pt x="83680" y="149097"/>
                  </a:lnTo>
                  <a:lnTo>
                    <a:pt x="82964" y="147574"/>
                  </a:lnTo>
                  <a:close/>
                </a:path>
                <a:path w="422275" h="299085">
                  <a:moveTo>
                    <a:pt x="114769" y="169671"/>
                  </a:moveTo>
                  <a:lnTo>
                    <a:pt x="86245" y="169671"/>
                  </a:lnTo>
                  <a:lnTo>
                    <a:pt x="92780" y="174478"/>
                  </a:lnTo>
                  <a:lnTo>
                    <a:pt x="100820" y="178212"/>
                  </a:lnTo>
                  <a:lnTo>
                    <a:pt x="110368" y="180851"/>
                  </a:lnTo>
                  <a:lnTo>
                    <a:pt x="121424" y="182371"/>
                  </a:lnTo>
                  <a:lnTo>
                    <a:pt x="134600" y="182514"/>
                  </a:lnTo>
                  <a:lnTo>
                    <a:pt x="147994" y="181038"/>
                  </a:lnTo>
                  <a:lnTo>
                    <a:pt x="178578" y="171110"/>
                  </a:lnTo>
                  <a:lnTo>
                    <a:pt x="129751" y="171110"/>
                  </a:lnTo>
                  <a:lnTo>
                    <a:pt x="116890" y="170179"/>
                  </a:lnTo>
                  <a:lnTo>
                    <a:pt x="114769" y="169671"/>
                  </a:lnTo>
                  <a:close/>
                </a:path>
                <a:path w="422275" h="299085">
                  <a:moveTo>
                    <a:pt x="138328" y="101981"/>
                  </a:moveTo>
                  <a:lnTo>
                    <a:pt x="134975" y="103504"/>
                  </a:lnTo>
                  <a:lnTo>
                    <a:pt x="1092" y="167004"/>
                  </a:lnTo>
                  <a:lnTo>
                    <a:pt x="0" y="169544"/>
                  </a:lnTo>
                  <a:lnTo>
                    <a:pt x="1709" y="173227"/>
                  </a:lnTo>
                  <a:lnTo>
                    <a:pt x="3124" y="176529"/>
                  </a:lnTo>
                  <a:lnTo>
                    <a:pt x="5765" y="177419"/>
                  </a:lnTo>
                  <a:lnTo>
                    <a:pt x="68630" y="147574"/>
                  </a:lnTo>
                  <a:lnTo>
                    <a:pt x="82964" y="147574"/>
                  </a:lnTo>
                  <a:lnTo>
                    <a:pt x="80340" y="141985"/>
                  </a:lnTo>
                  <a:lnTo>
                    <a:pt x="139852" y="113791"/>
                  </a:lnTo>
                  <a:lnTo>
                    <a:pt x="143205" y="112268"/>
                  </a:lnTo>
                  <a:lnTo>
                    <a:pt x="144056" y="109727"/>
                  </a:lnTo>
                  <a:lnTo>
                    <a:pt x="142405" y="106171"/>
                  </a:lnTo>
                  <a:lnTo>
                    <a:pt x="140804" y="102869"/>
                  </a:lnTo>
                  <a:lnTo>
                    <a:pt x="138328" y="101981"/>
                  </a:lnTo>
                  <a:close/>
                </a:path>
                <a:path w="422275" h="299085">
                  <a:moveTo>
                    <a:pt x="174599" y="161289"/>
                  </a:moveTo>
                  <a:lnTo>
                    <a:pt x="172859" y="161416"/>
                  </a:lnTo>
                  <a:lnTo>
                    <a:pt x="170980" y="162306"/>
                  </a:lnTo>
                  <a:lnTo>
                    <a:pt x="156797" y="167161"/>
                  </a:lnTo>
                  <a:lnTo>
                    <a:pt x="143054" y="170100"/>
                  </a:lnTo>
                  <a:lnTo>
                    <a:pt x="129751" y="171110"/>
                  </a:lnTo>
                  <a:lnTo>
                    <a:pt x="178578" y="171110"/>
                  </a:lnTo>
                  <a:lnTo>
                    <a:pt x="179120" y="169544"/>
                  </a:lnTo>
                  <a:lnTo>
                    <a:pt x="179743" y="168147"/>
                  </a:lnTo>
                  <a:lnTo>
                    <a:pt x="179781" y="166624"/>
                  </a:lnTo>
                  <a:lnTo>
                    <a:pt x="178650" y="163575"/>
                  </a:lnTo>
                  <a:lnTo>
                    <a:pt x="177634" y="162432"/>
                  </a:lnTo>
                  <a:lnTo>
                    <a:pt x="176187" y="161797"/>
                  </a:lnTo>
                  <a:lnTo>
                    <a:pt x="174599" y="161289"/>
                  </a:lnTo>
                  <a:close/>
                </a:path>
                <a:path w="422275" h="299085">
                  <a:moveTo>
                    <a:pt x="253686" y="67818"/>
                  </a:moveTo>
                  <a:lnTo>
                    <a:pt x="239077" y="67818"/>
                  </a:lnTo>
                  <a:lnTo>
                    <a:pt x="255905" y="103250"/>
                  </a:lnTo>
                  <a:lnTo>
                    <a:pt x="262563" y="119326"/>
                  </a:lnTo>
                  <a:lnTo>
                    <a:pt x="267336" y="135366"/>
                  </a:lnTo>
                  <a:lnTo>
                    <a:pt x="270226" y="151382"/>
                  </a:lnTo>
                  <a:lnTo>
                    <a:pt x="271034" y="164210"/>
                  </a:lnTo>
                  <a:lnTo>
                    <a:pt x="271136" y="170306"/>
                  </a:lnTo>
                  <a:lnTo>
                    <a:pt x="270824" y="179649"/>
                  </a:lnTo>
                  <a:lnTo>
                    <a:pt x="269330" y="191293"/>
                  </a:lnTo>
                  <a:lnTo>
                    <a:pt x="266752" y="202318"/>
                  </a:lnTo>
                  <a:lnTo>
                    <a:pt x="263093" y="212725"/>
                  </a:lnTo>
                  <a:lnTo>
                    <a:pt x="262039" y="215137"/>
                  </a:lnTo>
                  <a:lnTo>
                    <a:pt x="261835" y="217043"/>
                  </a:lnTo>
                  <a:lnTo>
                    <a:pt x="262458" y="218694"/>
                  </a:lnTo>
                  <a:lnTo>
                    <a:pt x="263093" y="220471"/>
                  </a:lnTo>
                  <a:lnTo>
                    <a:pt x="264198" y="221614"/>
                  </a:lnTo>
                  <a:lnTo>
                    <a:pt x="265785" y="222122"/>
                  </a:lnTo>
                  <a:lnTo>
                    <a:pt x="267233" y="222757"/>
                  </a:lnTo>
                  <a:lnTo>
                    <a:pt x="268731" y="222757"/>
                  </a:lnTo>
                  <a:lnTo>
                    <a:pt x="282978" y="180594"/>
                  </a:lnTo>
                  <a:lnTo>
                    <a:pt x="283291" y="172338"/>
                  </a:lnTo>
                  <a:lnTo>
                    <a:pt x="283197" y="164210"/>
                  </a:lnTo>
                  <a:lnTo>
                    <a:pt x="282892" y="157749"/>
                  </a:lnTo>
                  <a:lnTo>
                    <a:pt x="281510" y="147167"/>
                  </a:lnTo>
                  <a:lnTo>
                    <a:pt x="279260" y="136906"/>
                  </a:lnTo>
                  <a:lnTo>
                    <a:pt x="293945" y="136906"/>
                  </a:lnTo>
                  <a:lnTo>
                    <a:pt x="285251" y="126650"/>
                  </a:lnTo>
                  <a:lnTo>
                    <a:pt x="275900" y="112768"/>
                  </a:lnTo>
                  <a:lnTo>
                    <a:pt x="267716" y="97408"/>
                  </a:lnTo>
                  <a:lnTo>
                    <a:pt x="253686" y="67818"/>
                  </a:lnTo>
                  <a:close/>
                </a:path>
                <a:path w="422275" h="299085">
                  <a:moveTo>
                    <a:pt x="346746" y="102107"/>
                  </a:moveTo>
                  <a:lnTo>
                    <a:pt x="331927" y="102107"/>
                  </a:lnTo>
                  <a:lnTo>
                    <a:pt x="371729" y="186054"/>
                  </a:lnTo>
                  <a:lnTo>
                    <a:pt x="373075" y="187325"/>
                  </a:lnTo>
                  <a:lnTo>
                    <a:pt x="374853" y="187959"/>
                  </a:lnTo>
                  <a:lnTo>
                    <a:pt x="376440" y="188468"/>
                  </a:lnTo>
                  <a:lnTo>
                    <a:pt x="378104" y="188340"/>
                  </a:lnTo>
                  <a:lnTo>
                    <a:pt x="379856" y="187578"/>
                  </a:lnTo>
                  <a:lnTo>
                    <a:pt x="381469" y="186816"/>
                  </a:lnTo>
                  <a:lnTo>
                    <a:pt x="382562" y="185674"/>
                  </a:lnTo>
                  <a:lnTo>
                    <a:pt x="383120" y="184022"/>
                  </a:lnTo>
                  <a:lnTo>
                    <a:pt x="383784" y="182499"/>
                  </a:lnTo>
                  <a:lnTo>
                    <a:pt x="383832" y="180339"/>
                  </a:lnTo>
                  <a:lnTo>
                    <a:pt x="346746" y="102107"/>
                  </a:lnTo>
                  <a:close/>
                </a:path>
                <a:path w="422275" h="299085">
                  <a:moveTo>
                    <a:pt x="293945" y="136906"/>
                  </a:moveTo>
                  <a:lnTo>
                    <a:pt x="279260" y="136906"/>
                  </a:lnTo>
                  <a:lnTo>
                    <a:pt x="285525" y="145077"/>
                  </a:lnTo>
                  <a:lnTo>
                    <a:pt x="318313" y="173095"/>
                  </a:lnTo>
                  <a:lnTo>
                    <a:pt x="345668" y="185800"/>
                  </a:lnTo>
                  <a:lnTo>
                    <a:pt x="347370" y="185546"/>
                  </a:lnTo>
                  <a:lnTo>
                    <a:pt x="353110" y="177291"/>
                  </a:lnTo>
                  <a:lnTo>
                    <a:pt x="352539" y="175768"/>
                  </a:lnTo>
                  <a:lnTo>
                    <a:pt x="351840" y="173989"/>
                  </a:lnTo>
                  <a:lnTo>
                    <a:pt x="350469" y="172846"/>
                  </a:lnTo>
                  <a:lnTo>
                    <a:pt x="348424" y="172338"/>
                  </a:lnTo>
                  <a:lnTo>
                    <a:pt x="337675" y="168507"/>
                  </a:lnTo>
                  <a:lnTo>
                    <a:pt x="327263" y="163496"/>
                  </a:lnTo>
                  <a:lnTo>
                    <a:pt x="317188" y="157319"/>
                  </a:lnTo>
                  <a:lnTo>
                    <a:pt x="307454" y="149987"/>
                  </a:lnTo>
                  <a:lnTo>
                    <a:pt x="295769" y="139057"/>
                  </a:lnTo>
                  <a:lnTo>
                    <a:pt x="293945" y="136906"/>
                  </a:lnTo>
                  <a:close/>
                </a:path>
                <a:path w="422275" h="299085">
                  <a:moveTo>
                    <a:pt x="341020" y="0"/>
                  </a:moveTo>
                  <a:lnTo>
                    <a:pt x="339521" y="126"/>
                  </a:lnTo>
                  <a:lnTo>
                    <a:pt x="338048" y="888"/>
                  </a:lnTo>
                  <a:lnTo>
                    <a:pt x="336435" y="1650"/>
                  </a:lnTo>
                  <a:lnTo>
                    <a:pt x="335305" y="2666"/>
                  </a:lnTo>
                  <a:lnTo>
                    <a:pt x="333984" y="5841"/>
                  </a:lnTo>
                  <a:lnTo>
                    <a:pt x="334048" y="7493"/>
                  </a:lnTo>
                  <a:lnTo>
                    <a:pt x="410057" y="167894"/>
                  </a:lnTo>
                  <a:lnTo>
                    <a:pt x="414769" y="170306"/>
                  </a:lnTo>
                  <a:lnTo>
                    <a:pt x="416369" y="170306"/>
                  </a:lnTo>
                  <a:lnTo>
                    <a:pt x="417982" y="169544"/>
                  </a:lnTo>
                  <a:lnTo>
                    <a:pt x="419455" y="168782"/>
                  </a:lnTo>
                  <a:lnTo>
                    <a:pt x="420484" y="167639"/>
                  </a:lnTo>
                  <a:lnTo>
                    <a:pt x="421055" y="166115"/>
                  </a:lnTo>
                  <a:lnTo>
                    <a:pt x="421817" y="164210"/>
                  </a:lnTo>
                  <a:lnTo>
                    <a:pt x="421767" y="162306"/>
                  </a:lnTo>
                  <a:lnTo>
                    <a:pt x="420865" y="160527"/>
                  </a:lnTo>
                  <a:lnTo>
                    <a:pt x="345643" y="1777"/>
                  </a:lnTo>
                  <a:lnTo>
                    <a:pt x="344335" y="762"/>
                  </a:lnTo>
                  <a:lnTo>
                    <a:pt x="342544" y="381"/>
                  </a:lnTo>
                  <a:lnTo>
                    <a:pt x="341020" y="0"/>
                  </a:lnTo>
                  <a:close/>
                </a:path>
                <a:path w="422275" h="299085">
                  <a:moveTo>
                    <a:pt x="303009" y="17779"/>
                  </a:moveTo>
                  <a:lnTo>
                    <a:pt x="301472" y="18033"/>
                  </a:lnTo>
                  <a:lnTo>
                    <a:pt x="299923" y="18922"/>
                  </a:lnTo>
                  <a:lnTo>
                    <a:pt x="298170" y="19812"/>
                  </a:lnTo>
                  <a:lnTo>
                    <a:pt x="296976" y="20954"/>
                  </a:lnTo>
                  <a:lnTo>
                    <a:pt x="296354" y="22351"/>
                  </a:lnTo>
                  <a:lnTo>
                    <a:pt x="295592" y="23875"/>
                  </a:lnTo>
                  <a:lnTo>
                    <a:pt x="295656" y="25526"/>
                  </a:lnTo>
                  <a:lnTo>
                    <a:pt x="326948" y="91566"/>
                  </a:lnTo>
                  <a:lnTo>
                    <a:pt x="297637" y="105537"/>
                  </a:lnTo>
                  <a:lnTo>
                    <a:pt x="296405" y="106679"/>
                  </a:lnTo>
                  <a:lnTo>
                    <a:pt x="295846" y="108331"/>
                  </a:lnTo>
                  <a:lnTo>
                    <a:pt x="295211" y="109727"/>
                  </a:lnTo>
                  <a:lnTo>
                    <a:pt x="295249" y="111251"/>
                  </a:lnTo>
                  <a:lnTo>
                    <a:pt x="296002" y="112768"/>
                  </a:lnTo>
                  <a:lnTo>
                    <a:pt x="296583" y="114045"/>
                  </a:lnTo>
                  <a:lnTo>
                    <a:pt x="297662" y="114934"/>
                  </a:lnTo>
                  <a:lnTo>
                    <a:pt x="299186" y="115315"/>
                  </a:lnTo>
                  <a:lnTo>
                    <a:pt x="300837" y="116077"/>
                  </a:lnTo>
                  <a:lnTo>
                    <a:pt x="302666" y="115950"/>
                  </a:lnTo>
                  <a:lnTo>
                    <a:pt x="304685" y="114934"/>
                  </a:lnTo>
                  <a:lnTo>
                    <a:pt x="331927" y="102107"/>
                  </a:lnTo>
                  <a:lnTo>
                    <a:pt x="346746" y="102107"/>
                  </a:lnTo>
                  <a:lnTo>
                    <a:pt x="308457" y="21335"/>
                  </a:lnTo>
                  <a:lnTo>
                    <a:pt x="307632" y="19557"/>
                  </a:lnTo>
                  <a:lnTo>
                    <a:pt x="306324" y="18541"/>
                  </a:lnTo>
                  <a:lnTo>
                    <a:pt x="304533" y="18160"/>
                  </a:lnTo>
                  <a:lnTo>
                    <a:pt x="303009" y="17779"/>
                  </a:lnTo>
                  <a:close/>
                </a:path>
                <a:path w="422275" h="299085">
                  <a:moveTo>
                    <a:pt x="277164" y="37083"/>
                  </a:moveTo>
                  <a:lnTo>
                    <a:pt x="203200" y="72135"/>
                  </a:lnTo>
                  <a:lnTo>
                    <a:pt x="202120" y="74802"/>
                  </a:lnTo>
                  <a:lnTo>
                    <a:pt x="203708" y="78104"/>
                  </a:lnTo>
                  <a:lnTo>
                    <a:pt x="205231" y="81660"/>
                  </a:lnTo>
                  <a:lnTo>
                    <a:pt x="207873" y="82550"/>
                  </a:lnTo>
                  <a:lnTo>
                    <a:pt x="239077" y="67818"/>
                  </a:lnTo>
                  <a:lnTo>
                    <a:pt x="253686" y="67818"/>
                  </a:lnTo>
                  <a:lnTo>
                    <a:pt x="250977" y="62102"/>
                  </a:lnTo>
                  <a:lnTo>
                    <a:pt x="278815" y="48894"/>
                  </a:lnTo>
                  <a:lnTo>
                    <a:pt x="281914" y="47497"/>
                  </a:lnTo>
                  <a:lnTo>
                    <a:pt x="282702" y="44957"/>
                  </a:lnTo>
                  <a:lnTo>
                    <a:pt x="281178" y="41401"/>
                  </a:lnTo>
                  <a:lnTo>
                    <a:pt x="279577" y="37972"/>
                  </a:lnTo>
                  <a:lnTo>
                    <a:pt x="277164" y="370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5590" y="3609213"/>
              <a:ext cx="996950" cy="894715"/>
            </a:xfrm>
            <a:custGeom>
              <a:avLst/>
              <a:gdLst/>
              <a:ahLst/>
              <a:cxnLst/>
              <a:rect l="l" t="t" r="r" b="b"/>
              <a:pathLst>
                <a:path w="996950" h="894714">
                  <a:moveTo>
                    <a:pt x="378056" y="0"/>
                  </a:moveTo>
                  <a:lnTo>
                    <a:pt x="332208" y="3428"/>
                  </a:lnTo>
                  <a:lnTo>
                    <a:pt x="287882" y="10916"/>
                  </a:lnTo>
                  <a:lnTo>
                    <a:pt x="245413" y="22424"/>
                  </a:lnTo>
                  <a:lnTo>
                    <a:pt x="205136" y="37910"/>
                  </a:lnTo>
                  <a:lnTo>
                    <a:pt x="167384" y="57335"/>
                  </a:lnTo>
                  <a:lnTo>
                    <a:pt x="132491" y="80658"/>
                  </a:lnTo>
                  <a:lnTo>
                    <a:pt x="100793" y="107838"/>
                  </a:lnTo>
                  <a:lnTo>
                    <a:pt x="72623" y="138835"/>
                  </a:lnTo>
                  <a:lnTo>
                    <a:pt x="48315" y="173608"/>
                  </a:lnTo>
                  <a:lnTo>
                    <a:pt x="28656" y="211204"/>
                  </a:lnTo>
                  <a:lnTo>
                    <a:pt x="14129" y="250489"/>
                  </a:lnTo>
                  <a:lnTo>
                    <a:pt x="4617" y="291146"/>
                  </a:lnTo>
                  <a:lnTo>
                    <a:pt x="0" y="332860"/>
                  </a:lnTo>
                  <a:lnTo>
                    <a:pt x="160" y="375316"/>
                  </a:lnTo>
                  <a:lnTo>
                    <a:pt x="4979" y="418199"/>
                  </a:lnTo>
                  <a:lnTo>
                    <a:pt x="14339" y="461192"/>
                  </a:lnTo>
                  <a:lnTo>
                    <a:pt x="28122" y="503982"/>
                  </a:lnTo>
                  <a:lnTo>
                    <a:pt x="46209" y="546253"/>
                  </a:lnTo>
                  <a:lnTo>
                    <a:pt x="68481" y="587688"/>
                  </a:lnTo>
                  <a:lnTo>
                    <a:pt x="94821" y="627974"/>
                  </a:lnTo>
                  <a:lnTo>
                    <a:pt x="125110" y="666794"/>
                  </a:lnTo>
                  <a:lnTo>
                    <a:pt x="159230" y="703834"/>
                  </a:lnTo>
                  <a:lnTo>
                    <a:pt x="197063" y="738777"/>
                  </a:lnTo>
                  <a:lnTo>
                    <a:pt x="238490" y="771309"/>
                  </a:lnTo>
                  <a:lnTo>
                    <a:pt x="283392" y="801115"/>
                  </a:lnTo>
                  <a:lnTo>
                    <a:pt x="330515" y="827242"/>
                  </a:lnTo>
                  <a:lnTo>
                    <a:pt x="378458" y="849026"/>
                  </a:lnTo>
                  <a:lnTo>
                    <a:pt x="426888" y="866506"/>
                  </a:lnTo>
                  <a:lnTo>
                    <a:pt x="475470" y="879724"/>
                  </a:lnTo>
                  <a:lnTo>
                    <a:pt x="523869" y="888719"/>
                  </a:lnTo>
                  <a:lnTo>
                    <a:pt x="571752" y="893532"/>
                  </a:lnTo>
                  <a:lnTo>
                    <a:pt x="618784" y="894205"/>
                  </a:lnTo>
                  <a:lnTo>
                    <a:pt x="664630" y="890777"/>
                  </a:lnTo>
                  <a:lnTo>
                    <a:pt x="708957" y="883288"/>
                  </a:lnTo>
                  <a:lnTo>
                    <a:pt x="751430" y="871781"/>
                  </a:lnTo>
                  <a:lnTo>
                    <a:pt x="791716" y="856294"/>
                  </a:lnTo>
                  <a:lnTo>
                    <a:pt x="829478" y="836869"/>
                  </a:lnTo>
                  <a:lnTo>
                    <a:pt x="864384" y="813546"/>
                  </a:lnTo>
                  <a:lnTo>
                    <a:pt x="896099" y="786366"/>
                  </a:lnTo>
                  <a:lnTo>
                    <a:pt x="924288" y="755370"/>
                  </a:lnTo>
                  <a:lnTo>
                    <a:pt x="948618" y="720597"/>
                  </a:lnTo>
                  <a:lnTo>
                    <a:pt x="968277" y="682978"/>
                  </a:lnTo>
                  <a:lnTo>
                    <a:pt x="982804" y="643674"/>
                  </a:lnTo>
                  <a:lnTo>
                    <a:pt x="992317" y="603001"/>
                  </a:lnTo>
                  <a:lnTo>
                    <a:pt x="996934" y="561273"/>
                  </a:lnTo>
                  <a:lnTo>
                    <a:pt x="996773" y="518807"/>
                  </a:lnTo>
                  <a:lnTo>
                    <a:pt x="991954" y="475917"/>
                  </a:lnTo>
                  <a:lnTo>
                    <a:pt x="982594" y="432918"/>
                  </a:lnTo>
                  <a:lnTo>
                    <a:pt x="968811" y="390127"/>
                  </a:lnTo>
                  <a:lnTo>
                    <a:pt x="950724" y="347858"/>
                  </a:lnTo>
                  <a:lnTo>
                    <a:pt x="928452" y="306427"/>
                  </a:lnTo>
                  <a:lnTo>
                    <a:pt x="902112" y="266148"/>
                  </a:lnTo>
                  <a:lnTo>
                    <a:pt x="871823" y="227339"/>
                  </a:lnTo>
                  <a:lnTo>
                    <a:pt x="837703" y="190313"/>
                  </a:lnTo>
                  <a:lnTo>
                    <a:pt x="799870" y="155385"/>
                  </a:lnTo>
                  <a:lnTo>
                    <a:pt x="758444" y="122873"/>
                  </a:lnTo>
                  <a:lnTo>
                    <a:pt x="713541" y="93090"/>
                  </a:lnTo>
                  <a:lnTo>
                    <a:pt x="666396" y="66962"/>
                  </a:lnTo>
                  <a:lnTo>
                    <a:pt x="618433" y="45178"/>
                  </a:lnTo>
                  <a:lnTo>
                    <a:pt x="569987" y="27698"/>
                  </a:lnTo>
                  <a:lnTo>
                    <a:pt x="521392" y="14481"/>
                  </a:lnTo>
                  <a:lnTo>
                    <a:pt x="472982" y="5485"/>
                  </a:lnTo>
                  <a:lnTo>
                    <a:pt x="425092" y="672"/>
                  </a:lnTo>
                  <a:lnTo>
                    <a:pt x="378056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063494" y="3893692"/>
              <a:ext cx="392430" cy="344170"/>
            </a:xfrm>
            <a:custGeom>
              <a:avLst/>
              <a:gdLst/>
              <a:ahLst/>
              <a:cxnLst/>
              <a:rect l="l" t="t" r="r" b="b"/>
              <a:pathLst>
                <a:path w="392429" h="344170">
                  <a:moveTo>
                    <a:pt x="6476" y="99313"/>
                  </a:moveTo>
                  <a:lnTo>
                    <a:pt x="3810" y="99821"/>
                  </a:lnTo>
                  <a:lnTo>
                    <a:pt x="1953" y="103250"/>
                  </a:lnTo>
                  <a:lnTo>
                    <a:pt x="0" y="106425"/>
                  </a:lnTo>
                  <a:lnTo>
                    <a:pt x="762" y="109092"/>
                  </a:lnTo>
                  <a:lnTo>
                    <a:pt x="4191" y="111251"/>
                  </a:lnTo>
                  <a:lnTo>
                    <a:pt x="113537" y="177672"/>
                  </a:lnTo>
                  <a:lnTo>
                    <a:pt x="115316" y="179450"/>
                  </a:lnTo>
                  <a:lnTo>
                    <a:pt x="115824" y="181482"/>
                  </a:lnTo>
                  <a:lnTo>
                    <a:pt x="116331" y="183133"/>
                  </a:lnTo>
                  <a:lnTo>
                    <a:pt x="115950" y="185165"/>
                  </a:lnTo>
                  <a:lnTo>
                    <a:pt x="114426" y="187578"/>
                  </a:lnTo>
                  <a:lnTo>
                    <a:pt x="96012" y="217931"/>
                  </a:lnTo>
                  <a:lnTo>
                    <a:pt x="95631" y="219836"/>
                  </a:lnTo>
                  <a:lnTo>
                    <a:pt x="96138" y="221741"/>
                  </a:lnTo>
                  <a:lnTo>
                    <a:pt x="96519" y="223265"/>
                  </a:lnTo>
                  <a:lnTo>
                    <a:pt x="97536" y="224662"/>
                  </a:lnTo>
                  <a:lnTo>
                    <a:pt x="99187" y="225678"/>
                  </a:lnTo>
                  <a:lnTo>
                    <a:pt x="100711" y="226567"/>
                  </a:lnTo>
                  <a:lnTo>
                    <a:pt x="102235" y="226821"/>
                  </a:lnTo>
                  <a:lnTo>
                    <a:pt x="103886" y="226440"/>
                  </a:lnTo>
                  <a:lnTo>
                    <a:pt x="105918" y="226059"/>
                  </a:lnTo>
                  <a:lnTo>
                    <a:pt x="107442" y="224916"/>
                  </a:lnTo>
                  <a:lnTo>
                    <a:pt x="126111" y="194182"/>
                  </a:lnTo>
                  <a:lnTo>
                    <a:pt x="129412" y="188848"/>
                  </a:lnTo>
                  <a:lnTo>
                    <a:pt x="130175" y="183768"/>
                  </a:lnTo>
                  <a:lnTo>
                    <a:pt x="128650" y="178942"/>
                  </a:lnTo>
                  <a:lnTo>
                    <a:pt x="127000" y="174370"/>
                  </a:lnTo>
                  <a:lnTo>
                    <a:pt x="123189" y="170179"/>
                  </a:lnTo>
                  <a:lnTo>
                    <a:pt x="6476" y="99313"/>
                  </a:lnTo>
                  <a:close/>
                </a:path>
                <a:path w="392429" h="344170">
                  <a:moveTo>
                    <a:pt x="13081" y="60832"/>
                  </a:moveTo>
                  <a:lnTo>
                    <a:pt x="11556" y="61086"/>
                  </a:lnTo>
                  <a:lnTo>
                    <a:pt x="10160" y="61467"/>
                  </a:lnTo>
                  <a:lnTo>
                    <a:pt x="9017" y="62229"/>
                  </a:lnTo>
                  <a:lnTo>
                    <a:pt x="8128" y="63499"/>
                  </a:lnTo>
                  <a:lnTo>
                    <a:pt x="7238" y="64642"/>
                  </a:lnTo>
                  <a:lnTo>
                    <a:pt x="6857" y="65912"/>
                  </a:lnTo>
                  <a:lnTo>
                    <a:pt x="7112" y="67309"/>
                  </a:lnTo>
                  <a:lnTo>
                    <a:pt x="7238" y="68706"/>
                  </a:lnTo>
                  <a:lnTo>
                    <a:pt x="8000" y="69976"/>
                  </a:lnTo>
                  <a:lnTo>
                    <a:pt x="9398" y="70738"/>
                  </a:lnTo>
                  <a:lnTo>
                    <a:pt x="159131" y="161797"/>
                  </a:lnTo>
                  <a:lnTo>
                    <a:pt x="162813" y="163956"/>
                  </a:lnTo>
                  <a:lnTo>
                    <a:pt x="165607" y="163575"/>
                  </a:lnTo>
                  <a:lnTo>
                    <a:pt x="167639" y="160400"/>
                  </a:lnTo>
                  <a:lnTo>
                    <a:pt x="169291" y="157225"/>
                  </a:lnTo>
                  <a:lnTo>
                    <a:pt x="168275" y="154558"/>
                  </a:lnTo>
                  <a:lnTo>
                    <a:pt x="164592" y="152272"/>
                  </a:lnTo>
                  <a:lnTo>
                    <a:pt x="96012" y="110616"/>
                  </a:lnTo>
                  <a:lnTo>
                    <a:pt x="100075" y="103885"/>
                  </a:lnTo>
                  <a:lnTo>
                    <a:pt x="84836" y="103885"/>
                  </a:lnTo>
                  <a:lnTo>
                    <a:pt x="16637" y="62356"/>
                  </a:lnTo>
                  <a:lnTo>
                    <a:pt x="14858" y="61213"/>
                  </a:lnTo>
                  <a:lnTo>
                    <a:pt x="13081" y="60832"/>
                  </a:lnTo>
                  <a:close/>
                </a:path>
                <a:path w="392429" h="344170">
                  <a:moveTo>
                    <a:pt x="114615" y="80390"/>
                  </a:moveTo>
                  <a:lnTo>
                    <a:pt x="102869" y="80390"/>
                  </a:lnTo>
                  <a:lnTo>
                    <a:pt x="104393" y="80771"/>
                  </a:lnTo>
                  <a:lnTo>
                    <a:pt x="105918" y="81660"/>
                  </a:lnTo>
                  <a:lnTo>
                    <a:pt x="107314" y="82549"/>
                  </a:lnTo>
                  <a:lnTo>
                    <a:pt x="108331" y="83565"/>
                  </a:lnTo>
                  <a:lnTo>
                    <a:pt x="108838" y="84962"/>
                  </a:lnTo>
                  <a:lnTo>
                    <a:pt x="109600" y="86613"/>
                  </a:lnTo>
                  <a:lnTo>
                    <a:pt x="109474" y="88264"/>
                  </a:lnTo>
                  <a:lnTo>
                    <a:pt x="108384" y="90120"/>
                  </a:lnTo>
                  <a:lnTo>
                    <a:pt x="155956" y="118998"/>
                  </a:lnTo>
                  <a:lnTo>
                    <a:pt x="160781" y="120141"/>
                  </a:lnTo>
                  <a:lnTo>
                    <a:pt x="165354" y="119252"/>
                  </a:lnTo>
                  <a:lnTo>
                    <a:pt x="170053" y="118490"/>
                  </a:lnTo>
                  <a:lnTo>
                    <a:pt x="173989" y="115442"/>
                  </a:lnTo>
                  <a:lnTo>
                    <a:pt x="179314" y="106679"/>
                  </a:lnTo>
                  <a:lnTo>
                    <a:pt x="159004" y="106679"/>
                  </a:lnTo>
                  <a:lnTo>
                    <a:pt x="156718" y="105917"/>
                  </a:lnTo>
                  <a:lnTo>
                    <a:pt x="153924" y="104266"/>
                  </a:lnTo>
                  <a:lnTo>
                    <a:pt x="114615" y="80390"/>
                  </a:lnTo>
                  <a:close/>
                </a:path>
                <a:path w="392429" h="344170">
                  <a:moveTo>
                    <a:pt x="102580" y="13207"/>
                  </a:moveTo>
                  <a:lnTo>
                    <a:pt x="78993" y="13207"/>
                  </a:lnTo>
                  <a:lnTo>
                    <a:pt x="81533" y="13969"/>
                  </a:lnTo>
                  <a:lnTo>
                    <a:pt x="84581" y="15874"/>
                  </a:lnTo>
                  <a:lnTo>
                    <a:pt x="175132" y="70865"/>
                  </a:lnTo>
                  <a:lnTo>
                    <a:pt x="177545" y="72389"/>
                  </a:lnTo>
                  <a:lnTo>
                    <a:pt x="179069" y="74040"/>
                  </a:lnTo>
                  <a:lnTo>
                    <a:pt x="179705" y="75818"/>
                  </a:lnTo>
                  <a:lnTo>
                    <a:pt x="180467" y="77596"/>
                  </a:lnTo>
                  <a:lnTo>
                    <a:pt x="159004" y="106679"/>
                  </a:lnTo>
                  <a:lnTo>
                    <a:pt x="179314" y="106679"/>
                  </a:lnTo>
                  <a:lnTo>
                    <a:pt x="190754" y="87756"/>
                  </a:lnTo>
                  <a:lnTo>
                    <a:pt x="193675" y="83057"/>
                  </a:lnTo>
                  <a:lnTo>
                    <a:pt x="194436" y="78485"/>
                  </a:lnTo>
                  <a:lnTo>
                    <a:pt x="193167" y="74040"/>
                  </a:lnTo>
                  <a:lnTo>
                    <a:pt x="191769" y="69341"/>
                  </a:lnTo>
                  <a:lnTo>
                    <a:pt x="188341" y="65277"/>
                  </a:lnTo>
                  <a:lnTo>
                    <a:pt x="182753" y="61975"/>
                  </a:lnTo>
                  <a:lnTo>
                    <a:pt x="102580" y="13207"/>
                  </a:lnTo>
                  <a:close/>
                </a:path>
                <a:path w="392429" h="344170">
                  <a:moveTo>
                    <a:pt x="97315" y="83401"/>
                  </a:moveTo>
                  <a:lnTo>
                    <a:pt x="84836" y="103885"/>
                  </a:lnTo>
                  <a:lnTo>
                    <a:pt x="100075" y="103885"/>
                  </a:lnTo>
                  <a:lnTo>
                    <a:pt x="108384" y="90120"/>
                  </a:lnTo>
                  <a:lnTo>
                    <a:pt x="97315" y="83401"/>
                  </a:lnTo>
                  <a:close/>
                </a:path>
                <a:path w="392429" h="344170">
                  <a:moveTo>
                    <a:pt x="102869" y="80390"/>
                  </a:moveTo>
                  <a:lnTo>
                    <a:pt x="99694" y="80898"/>
                  </a:lnTo>
                  <a:lnTo>
                    <a:pt x="98298" y="81787"/>
                  </a:lnTo>
                  <a:lnTo>
                    <a:pt x="97315" y="83401"/>
                  </a:lnTo>
                  <a:lnTo>
                    <a:pt x="108384" y="90120"/>
                  </a:lnTo>
                  <a:lnTo>
                    <a:pt x="109474" y="88264"/>
                  </a:lnTo>
                  <a:lnTo>
                    <a:pt x="109600" y="86613"/>
                  </a:lnTo>
                  <a:lnTo>
                    <a:pt x="108838" y="84962"/>
                  </a:lnTo>
                  <a:lnTo>
                    <a:pt x="108331" y="83565"/>
                  </a:lnTo>
                  <a:lnTo>
                    <a:pt x="107314" y="82549"/>
                  </a:lnTo>
                  <a:lnTo>
                    <a:pt x="105918" y="81660"/>
                  </a:lnTo>
                  <a:lnTo>
                    <a:pt x="104393" y="80771"/>
                  </a:lnTo>
                  <a:lnTo>
                    <a:pt x="102869" y="80390"/>
                  </a:lnTo>
                  <a:close/>
                </a:path>
                <a:path w="392429" h="344170">
                  <a:moveTo>
                    <a:pt x="77343" y="0"/>
                  </a:moveTo>
                  <a:lnTo>
                    <a:pt x="72517" y="1269"/>
                  </a:lnTo>
                  <a:lnTo>
                    <a:pt x="67944" y="2412"/>
                  </a:lnTo>
                  <a:lnTo>
                    <a:pt x="64135" y="5587"/>
                  </a:lnTo>
                  <a:lnTo>
                    <a:pt x="61087" y="10540"/>
                  </a:lnTo>
                  <a:lnTo>
                    <a:pt x="48006" y="32130"/>
                  </a:lnTo>
                  <a:lnTo>
                    <a:pt x="44957" y="37083"/>
                  </a:lnTo>
                  <a:lnTo>
                    <a:pt x="44195" y="41782"/>
                  </a:lnTo>
                  <a:lnTo>
                    <a:pt x="45466" y="46227"/>
                  </a:lnTo>
                  <a:lnTo>
                    <a:pt x="46736" y="50799"/>
                  </a:lnTo>
                  <a:lnTo>
                    <a:pt x="49911" y="54609"/>
                  </a:lnTo>
                  <a:lnTo>
                    <a:pt x="97315" y="83401"/>
                  </a:lnTo>
                  <a:lnTo>
                    <a:pt x="98298" y="81787"/>
                  </a:lnTo>
                  <a:lnTo>
                    <a:pt x="99694" y="80898"/>
                  </a:lnTo>
                  <a:lnTo>
                    <a:pt x="102869" y="80390"/>
                  </a:lnTo>
                  <a:lnTo>
                    <a:pt x="114615" y="80390"/>
                  </a:lnTo>
                  <a:lnTo>
                    <a:pt x="61341" y="48005"/>
                  </a:lnTo>
                  <a:lnTo>
                    <a:pt x="59308" y="46100"/>
                  </a:lnTo>
                  <a:lnTo>
                    <a:pt x="58674" y="44322"/>
                  </a:lnTo>
                  <a:lnTo>
                    <a:pt x="58166" y="42544"/>
                  </a:lnTo>
                  <a:lnTo>
                    <a:pt x="58674" y="40385"/>
                  </a:lnTo>
                  <a:lnTo>
                    <a:pt x="60198" y="37845"/>
                  </a:lnTo>
                  <a:lnTo>
                    <a:pt x="72262" y="18033"/>
                  </a:lnTo>
                  <a:lnTo>
                    <a:pt x="73787" y="15493"/>
                  </a:lnTo>
                  <a:lnTo>
                    <a:pt x="75311" y="14096"/>
                  </a:lnTo>
                  <a:lnTo>
                    <a:pt x="76962" y="13588"/>
                  </a:lnTo>
                  <a:lnTo>
                    <a:pt x="78993" y="13207"/>
                  </a:lnTo>
                  <a:lnTo>
                    <a:pt x="102580" y="13207"/>
                  </a:lnTo>
                  <a:lnTo>
                    <a:pt x="87756" y="4190"/>
                  </a:lnTo>
                  <a:lnTo>
                    <a:pt x="82295" y="1015"/>
                  </a:lnTo>
                  <a:lnTo>
                    <a:pt x="77343" y="0"/>
                  </a:lnTo>
                  <a:close/>
                </a:path>
                <a:path w="392429" h="344170">
                  <a:moveTo>
                    <a:pt x="203200" y="215772"/>
                  </a:moveTo>
                  <a:lnTo>
                    <a:pt x="200532" y="216280"/>
                  </a:lnTo>
                  <a:lnTo>
                    <a:pt x="198628" y="219709"/>
                  </a:lnTo>
                  <a:lnTo>
                    <a:pt x="196595" y="223011"/>
                  </a:lnTo>
                  <a:lnTo>
                    <a:pt x="197357" y="225678"/>
                  </a:lnTo>
                  <a:lnTo>
                    <a:pt x="200786" y="227837"/>
                  </a:lnTo>
                  <a:lnTo>
                    <a:pt x="304419" y="290702"/>
                  </a:lnTo>
                  <a:lnTo>
                    <a:pt x="307213" y="292480"/>
                  </a:lnTo>
                  <a:lnTo>
                    <a:pt x="308864" y="294258"/>
                  </a:lnTo>
                  <a:lnTo>
                    <a:pt x="309498" y="296163"/>
                  </a:lnTo>
                  <a:lnTo>
                    <a:pt x="310006" y="297941"/>
                  </a:lnTo>
                  <a:lnTo>
                    <a:pt x="309498" y="299973"/>
                  </a:lnTo>
                  <a:lnTo>
                    <a:pt x="307975" y="302386"/>
                  </a:lnTo>
                  <a:lnTo>
                    <a:pt x="289306" y="333247"/>
                  </a:lnTo>
                  <a:lnTo>
                    <a:pt x="288163" y="335025"/>
                  </a:lnTo>
                  <a:lnTo>
                    <a:pt x="287908" y="336803"/>
                  </a:lnTo>
                  <a:lnTo>
                    <a:pt x="288290" y="338708"/>
                  </a:lnTo>
                  <a:lnTo>
                    <a:pt x="294513" y="343788"/>
                  </a:lnTo>
                  <a:lnTo>
                    <a:pt x="296164" y="343407"/>
                  </a:lnTo>
                  <a:lnTo>
                    <a:pt x="298069" y="343026"/>
                  </a:lnTo>
                  <a:lnTo>
                    <a:pt x="299593" y="342010"/>
                  </a:lnTo>
                  <a:lnTo>
                    <a:pt x="300735" y="340232"/>
                  </a:lnTo>
                  <a:lnTo>
                    <a:pt x="319658" y="308990"/>
                  </a:lnTo>
                  <a:lnTo>
                    <a:pt x="322833" y="303910"/>
                  </a:lnTo>
                  <a:lnTo>
                    <a:pt x="323595" y="298830"/>
                  </a:lnTo>
                  <a:lnTo>
                    <a:pt x="320802" y="289178"/>
                  </a:lnTo>
                  <a:lnTo>
                    <a:pt x="317245" y="284987"/>
                  </a:lnTo>
                  <a:lnTo>
                    <a:pt x="203200" y="215772"/>
                  </a:lnTo>
                  <a:close/>
                </a:path>
                <a:path w="392429" h="344170">
                  <a:moveTo>
                    <a:pt x="323088" y="196976"/>
                  </a:moveTo>
                  <a:lnTo>
                    <a:pt x="321691" y="197357"/>
                  </a:lnTo>
                  <a:lnTo>
                    <a:pt x="320167" y="197738"/>
                  </a:lnTo>
                  <a:lnTo>
                    <a:pt x="319023" y="198627"/>
                  </a:lnTo>
                  <a:lnTo>
                    <a:pt x="318261" y="199897"/>
                  </a:lnTo>
                  <a:lnTo>
                    <a:pt x="317627" y="201294"/>
                  </a:lnTo>
                  <a:lnTo>
                    <a:pt x="317500" y="202818"/>
                  </a:lnTo>
                  <a:lnTo>
                    <a:pt x="317881" y="204469"/>
                  </a:lnTo>
                  <a:lnTo>
                    <a:pt x="318389" y="206120"/>
                  </a:lnTo>
                  <a:lnTo>
                    <a:pt x="319658" y="207517"/>
                  </a:lnTo>
                  <a:lnTo>
                    <a:pt x="321564" y="208660"/>
                  </a:lnTo>
                  <a:lnTo>
                    <a:pt x="353186" y="227964"/>
                  </a:lnTo>
                  <a:lnTo>
                    <a:pt x="333375" y="260603"/>
                  </a:lnTo>
                  <a:lnTo>
                    <a:pt x="332358" y="262381"/>
                  </a:lnTo>
                  <a:lnTo>
                    <a:pt x="331978" y="264159"/>
                  </a:lnTo>
                  <a:lnTo>
                    <a:pt x="332485" y="266064"/>
                  </a:lnTo>
                  <a:lnTo>
                    <a:pt x="332867" y="267588"/>
                  </a:lnTo>
                  <a:lnTo>
                    <a:pt x="333882" y="268985"/>
                  </a:lnTo>
                  <a:lnTo>
                    <a:pt x="335533" y="270001"/>
                  </a:lnTo>
                  <a:lnTo>
                    <a:pt x="337057" y="270890"/>
                  </a:lnTo>
                  <a:lnTo>
                    <a:pt x="338708" y="271144"/>
                  </a:lnTo>
                  <a:lnTo>
                    <a:pt x="340232" y="270763"/>
                  </a:lnTo>
                  <a:lnTo>
                    <a:pt x="342265" y="270382"/>
                  </a:lnTo>
                  <a:lnTo>
                    <a:pt x="343789" y="269366"/>
                  </a:lnTo>
                  <a:lnTo>
                    <a:pt x="344805" y="267588"/>
                  </a:lnTo>
                  <a:lnTo>
                    <a:pt x="374861" y="218185"/>
                  </a:lnTo>
                  <a:lnTo>
                    <a:pt x="359156" y="218185"/>
                  </a:lnTo>
                  <a:lnTo>
                    <a:pt x="326517" y="198373"/>
                  </a:lnTo>
                  <a:lnTo>
                    <a:pt x="324739" y="197357"/>
                  </a:lnTo>
                  <a:lnTo>
                    <a:pt x="323088" y="196976"/>
                  </a:lnTo>
                  <a:close/>
                </a:path>
                <a:path w="392429" h="344170">
                  <a:moveTo>
                    <a:pt x="296052" y="178688"/>
                  </a:moveTo>
                  <a:lnTo>
                    <a:pt x="283718" y="178688"/>
                  </a:lnTo>
                  <a:lnTo>
                    <a:pt x="282632" y="185038"/>
                  </a:lnTo>
                  <a:lnTo>
                    <a:pt x="282545" y="190404"/>
                  </a:lnTo>
                  <a:lnTo>
                    <a:pt x="282672" y="194214"/>
                  </a:lnTo>
                  <a:lnTo>
                    <a:pt x="298277" y="237170"/>
                  </a:lnTo>
                  <a:lnTo>
                    <a:pt x="310515" y="249300"/>
                  </a:lnTo>
                  <a:lnTo>
                    <a:pt x="312166" y="249046"/>
                  </a:lnTo>
                  <a:lnTo>
                    <a:pt x="317119" y="242442"/>
                  </a:lnTo>
                  <a:lnTo>
                    <a:pt x="316610" y="240791"/>
                  </a:lnTo>
                  <a:lnTo>
                    <a:pt x="315341" y="239140"/>
                  </a:lnTo>
                  <a:lnTo>
                    <a:pt x="308764" y="229592"/>
                  </a:lnTo>
                  <a:lnTo>
                    <a:pt x="303488" y="220164"/>
                  </a:lnTo>
                  <a:lnTo>
                    <a:pt x="299517" y="210923"/>
                  </a:lnTo>
                  <a:lnTo>
                    <a:pt x="296798" y="201802"/>
                  </a:lnTo>
                  <a:lnTo>
                    <a:pt x="295335" y="191261"/>
                  </a:lnTo>
                  <a:lnTo>
                    <a:pt x="295441" y="186562"/>
                  </a:lnTo>
                  <a:lnTo>
                    <a:pt x="295830" y="179530"/>
                  </a:lnTo>
                  <a:lnTo>
                    <a:pt x="296052" y="178688"/>
                  </a:lnTo>
                  <a:close/>
                </a:path>
                <a:path w="392429" h="344170">
                  <a:moveTo>
                    <a:pt x="385064" y="181609"/>
                  </a:moveTo>
                  <a:lnTo>
                    <a:pt x="383540" y="182117"/>
                  </a:lnTo>
                  <a:lnTo>
                    <a:pt x="381761" y="182371"/>
                  </a:lnTo>
                  <a:lnTo>
                    <a:pt x="380365" y="183387"/>
                  </a:lnTo>
                  <a:lnTo>
                    <a:pt x="379221" y="185165"/>
                  </a:lnTo>
                  <a:lnTo>
                    <a:pt x="359156" y="218185"/>
                  </a:lnTo>
                  <a:lnTo>
                    <a:pt x="374861" y="218185"/>
                  </a:lnTo>
                  <a:lnTo>
                    <a:pt x="390779" y="192023"/>
                  </a:lnTo>
                  <a:lnTo>
                    <a:pt x="391794" y="190245"/>
                  </a:lnTo>
                  <a:lnTo>
                    <a:pt x="392048" y="188467"/>
                  </a:lnTo>
                  <a:lnTo>
                    <a:pt x="391414" y="186562"/>
                  </a:lnTo>
                  <a:lnTo>
                    <a:pt x="390906" y="185165"/>
                  </a:lnTo>
                  <a:lnTo>
                    <a:pt x="389890" y="183895"/>
                  </a:lnTo>
                  <a:lnTo>
                    <a:pt x="388366" y="183006"/>
                  </a:lnTo>
                  <a:lnTo>
                    <a:pt x="386715" y="181990"/>
                  </a:lnTo>
                  <a:lnTo>
                    <a:pt x="385064" y="181609"/>
                  </a:lnTo>
                  <a:close/>
                </a:path>
                <a:path w="392429" h="344170">
                  <a:moveTo>
                    <a:pt x="212470" y="179577"/>
                  </a:moveTo>
                  <a:lnTo>
                    <a:pt x="207470" y="187261"/>
                  </a:lnTo>
                  <a:lnTo>
                    <a:pt x="207771" y="188467"/>
                  </a:lnTo>
                  <a:lnTo>
                    <a:pt x="208788" y="189737"/>
                  </a:lnTo>
                  <a:lnTo>
                    <a:pt x="209804" y="191261"/>
                  </a:lnTo>
                  <a:lnTo>
                    <a:pt x="211201" y="192277"/>
                  </a:lnTo>
                  <a:lnTo>
                    <a:pt x="213232" y="192785"/>
                  </a:lnTo>
                  <a:lnTo>
                    <a:pt x="223660" y="194214"/>
                  </a:lnTo>
                  <a:lnTo>
                    <a:pt x="233791" y="194690"/>
                  </a:lnTo>
                  <a:lnTo>
                    <a:pt x="243611" y="194214"/>
                  </a:lnTo>
                  <a:lnTo>
                    <a:pt x="279597" y="181657"/>
                  </a:lnTo>
                  <a:lnTo>
                    <a:pt x="238140" y="181657"/>
                  </a:lnTo>
                  <a:lnTo>
                    <a:pt x="226792" y="181385"/>
                  </a:lnTo>
                  <a:lnTo>
                    <a:pt x="214503" y="179958"/>
                  </a:lnTo>
                  <a:lnTo>
                    <a:pt x="212470" y="179577"/>
                  </a:lnTo>
                  <a:close/>
                </a:path>
                <a:path w="392429" h="344170">
                  <a:moveTo>
                    <a:pt x="260604" y="111378"/>
                  </a:moveTo>
                  <a:lnTo>
                    <a:pt x="257936" y="111886"/>
                  </a:lnTo>
                  <a:lnTo>
                    <a:pt x="256031" y="115061"/>
                  </a:lnTo>
                  <a:lnTo>
                    <a:pt x="253872" y="118236"/>
                  </a:lnTo>
                  <a:lnTo>
                    <a:pt x="254507" y="121030"/>
                  </a:lnTo>
                  <a:lnTo>
                    <a:pt x="295909" y="146049"/>
                  </a:lnTo>
                  <a:lnTo>
                    <a:pt x="292100" y="152399"/>
                  </a:lnTo>
                  <a:lnTo>
                    <a:pt x="258064" y="178688"/>
                  </a:lnTo>
                  <a:lnTo>
                    <a:pt x="238140" y="181657"/>
                  </a:lnTo>
                  <a:lnTo>
                    <a:pt x="279597" y="181657"/>
                  </a:lnTo>
                  <a:lnTo>
                    <a:pt x="283718" y="178688"/>
                  </a:lnTo>
                  <a:lnTo>
                    <a:pt x="296052" y="178688"/>
                  </a:lnTo>
                  <a:lnTo>
                    <a:pt x="298613" y="168973"/>
                  </a:lnTo>
                  <a:lnTo>
                    <a:pt x="303530" y="158876"/>
                  </a:lnTo>
                  <a:lnTo>
                    <a:pt x="307085" y="152907"/>
                  </a:lnTo>
                  <a:lnTo>
                    <a:pt x="329016" y="152907"/>
                  </a:lnTo>
                  <a:lnTo>
                    <a:pt x="260604" y="111378"/>
                  </a:lnTo>
                  <a:close/>
                </a:path>
                <a:path w="392429" h="344170">
                  <a:moveTo>
                    <a:pt x="329016" y="152907"/>
                  </a:moveTo>
                  <a:lnTo>
                    <a:pt x="307085" y="152907"/>
                  </a:lnTo>
                  <a:lnTo>
                    <a:pt x="333572" y="168995"/>
                  </a:lnTo>
                  <a:lnTo>
                    <a:pt x="348106" y="177799"/>
                  </a:lnTo>
                  <a:lnTo>
                    <a:pt x="350646" y="177164"/>
                  </a:lnTo>
                  <a:lnTo>
                    <a:pt x="352679" y="173862"/>
                  </a:lnTo>
                  <a:lnTo>
                    <a:pt x="354583" y="170687"/>
                  </a:lnTo>
                  <a:lnTo>
                    <a:pt x="353948" y="168020"/>
                  </a:lnTo>
                  <a:lnTo>
                    <a:pt x="329016" y="152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6831" y="3227323"/>
              <a:ext cx="1052830" cy="828040"/>
            </a:xfrm>
            <a:custGeom>
              <a:avLst/>
              <a:gdLst/>
              <a:ahLst/>
              <a:cxnLst/>
              <a:rect l="l" t="t" r="r" b="b"/>
              <a:pathLst>
                <a:path w="1052830" h="828039">
                  <a:moveTo>
                    <a:pt x="542417" y="0"/>
                  </a:moveTo>
                  <a:lnTo>
                    <a:pt x="488537" y="43"/>
                  </a:lnTo>
                  <a:lnTo>
                    <a:pt x="436047" y="4279"/>
                  </a:lnTo>
                  <a:lnTo>
                    <a:pt x="385219" y="12510"/>
                  </a:lnTo>
                  <a:lnTo>
                    <a:pt x="336327" y="24540"/>
                  </a:lnTo>
                  <a:lnTo>
                    <a:pt x="289644" y="40171"/>
                  </a:lnTo>
                  <a:lnTo>
                    <a:pt x="245442" y="59206"/>
                  </a:lnTo>
                  <a:lnTo>
                    <a:pt x="203995" y="81446"/>
                  </a:lnTo>
                  <a:lnTo>
                    <a:pt x="165576" y="106695"/>
                  </a:lnTo>
                  <a:lnTo>
                    <a:pt x="130458" y="134756"/>
                  </a:lnTo>
                  <a:lnTo>
                    <a:pt x="98914" y="165431"/>
                  </a:lnTo>
                  <a:lnTo>
                    <a:pt x="71217" y="198522"/>
                  </a:lnTo>
                  <a:lnTo>
                    <a:pt x="47640" y="233832"/>
                  </a:lnTo>
                  <a:lnTo>
                    <a:pt x="28457" y="271165"/>
                  </a:lnTo>
                  <a:lnTo>
                    <a:pt x="13941" y="310321"/>
                  </a:lnTo>
                  <a:lnTo>
                    <a:pt x="4364" y="351105"/>
                  </a:lnTo>
                  <a:lnTo>
                    <a:pt x="0" y="393319"/>
                  </a:lnTo>
                  <a:lnTo>
                    <a:pt x="1070" y="435744"/>
                  </a:lnTo>
                  <a:lnTo>
                    <a:pt x="7445" y="477151"/>
                  </a:lnTo>
                  <a:lnTo>
                    <a:pt x="18867" y="517322"/>
                  </a:lnTo>
                  <a:lnTo>
                    <a:pt x="35081" y="556037"/>
                  </a:lnTo>
                  <a:lnTo>
                    <a:pt x="55831" y="593080"/>
                  </a:lnTo>
                  <a:lnTo>
                    <a:pt x="80860" y="628232"/>
                  </a:lnTo>
                  <a:lnTo>
                    <a:pt x="109912" y="661275"/>
                  </a:lnTo>
                  <a:lnTo>
                    <a:pt x="142732" y="691991"/>
                  </a:lnTo>
                  <a:lnTo>
                    <a:pt x="179062" y="720162"/>
                  </a:lnTo>
                  <a:lnTo>
                    <a:pt x="218647" y="745570"/>
                  </a:lnTo>
                  <a:lnTo>
                    <a:pt x="261230" y="767997"/>
                  </a:lnTo>
                  <a:lnTo>
                    <a:pt x="306556" y="787225"/>
                  </a:lnTo>
                  <a:lnTo>
                    <a:pt x="354368" y="803036"/>
                  </a:lnTo>
                  <a:lnTo>
                    <a:pt x="404409" y="815212"/>
                  </a:lnTo>
                  <a:lnTo>
                    <a:pt x="456425" y="823534"/>
                  </a:lnTo>
                  <a:lnTo>
                    <a:pt x="510159" y="827786"/>
                  </a:lnTo>
                  <a:lnTo>
                    <a:pt x="564038" y="827742"/>
                  </a:lnTo>
                  <a:lnTo>
                    <a:pt x="616528" y="823506"/>
                  </a:lnTo>
                  <a:lnTo>
                    <a:pt x="667356" y="815275"/>
                  </a:lnTo>
                  <a:lnTo>
                    <a:pt x="716248" y="803245"/>
                  </a:lnTo>
                  <a:lnTo>
                    <a:pt x="762931" y="787614"/>
                  </a:lnTo>
                  <a:lnTo>
                    <a:pt x="807133" y="768579"/>
                  </a:lnTo>
                  <a:lnTo>
                    <a:pt x="848580" y="746339"/>
                  </a:lnTo>
                  <a:lnTo>
                    <a:pt x="886999" y="721090"/>
                  </a:lnTo>
                  <a:lnTo>
                    <a:pt x="922117" y="693029"/>
                  </a:lnTo>
                  <a:lnTo>
                    <a:pt x="953661" y="662354"/>
                  </a:lnTo>
                  <a:lnTo>
                    <a:pt x="981358" y="629263"/>
                  </a:lnTo>
                  <a:lnTo>
                    <a:pt x="1004935" y="593953"/>
                  </a:lnTo>
                  <a:lnTo>
                    <a:pt x="1024118" y="556620"/>
                  </a:lnTo>
                  <a:lnTo>
                    <a:pt x="1038634" y="517464"/>
                  </a:lnTo>
                  <a:lnTo>
                    <a:pt x="1048211" y="476680"/>
                  </a:lnTo>
                  <a:lnTo>
                    <a:pt x="1052576" y="434467"/>
                  </a:lnTo>
                  <a:lnTo>
                    <a:pt x="1051505" y="392041"/>
                  </a:lnTo>
                  <a:lnTo>
                    <a:pt x="1045130" y="350634"/>
                  </a:lnTo>
                  <a:lnTo>
                    <a:pt x="1033708" y="310463"/>
                  </a:lnTo>
                  <a:lnTo>
                    <a:pt x="1017494" y="271748"/>
                  </a:lnTo>
                  <a:lnTo>
                    <a:pt x="996744" y="234705"/>
                  </a:lnTo>
                  <a:lnTo>
                    <a:pt x="971715" y="199553"/>
                  </a:lnTo>
                  <a:lnTo>
                    <a:pt x="942663" y="166510"/>
                  </a:lnTo>
                  <a:lnTo>
                    <a:pt x="909843" y="135794"/>
                  </a:lnTo>
                  <a:lnTo>
                    <a:pt x="873513" y="107623"/>
                  </a:lnTo>
                  <a:lnTo>
                    <a:pt x="833928" y="82215"/>
                  </a:lnTo>
                  <a:lnTo>
                    <a:pt x="791345" y="59788"/>
                  </a:lnTo>
                  <a:lnTo>
                    <a:pt x="746019" y="40560"/>
                  </a:lnTo>
                  <a:lnTo>
                    <a:pt x="698207" y="24749"/>
                  </a:lnTo>
                  <a:lnTo>
                    <a:pt x="648166" y="12573"/>
                  </a:lnTo>
                  <a:lnTo>
                    <a:pt x="596150" y="4251"/>
                  </a:lnTo>
                  <a:lnTo>
                    <a:pt x="542417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95220" y="3553967"/>
              <a:ext cx="418465" cy="190500"/>
            </a:xfrm>
            <a:custGeom>
              <a:avLst/>
              <a:gdLst/>
              <a:ahLst/>
              <a:cxnLst/>
              <a:rect l="l" t="t" r="r" b="b"/>
              <a:pathLst>
                <a:path w="418464" h="190500">
                  <a:moveTo>
                    <a:pt x="11811" y="889"/>
                  </a:moveTo>
                  <a:lnTo>
                    <a:pt x="9779" y="2667"/>
                  </a:lnTo>
                  <a:lnTo>
                    <a:pt x="9779" y="6350"/>
                  </a:lnTo>
                  <a:lnTo>
                    <a:pt x="9525" y="10287"/>
                  </a:lnTo>
                  <a:lnTo>
                    <a:pt x="11556" y="12319"/>
                  </a:lnTo>
                  <a:lnTo>
                    <a:pt x="85471" y="15112"/>
                  </a:lnTo>
                  <a:lnTo>
                    <a:pt x="88011" y="16129"/>
                  </a:lnTo>
                  <a:lnTo>
                    <a:pt x="89916" y="17780"/>
                  </a:lnTo>
                  <a:lnTo>
                    <a:pt x="91693" y="19558"/>
                  </a:lnTo>
                  <a:lnTo>
                    <a:pt x="92456" y="21971"/>
                  </a:lnTo>
                  <a:lnTo>
                    <a:pt x="91312" y="51181"/>
                  </a:lnTo>
                  <a:lnTo>
                    <a:pt x="84074" y="92710"/>
                  </a:lnTo>
                  <a:lnTo>
                    <a:pt x="54354" y="133431"/>
                  </a:lnTo>
                  <a:lnTo>
                    <a:pt x="6223" y="148844"/>
                  </a:lnTo>
                  <a:lnTo>
                    <a:pt x="2031" y="148971"/>
                  </a:lnTo>
                  <a:lnTo>
                    <a:pt x="0" y="150876"/>
                  </a:lnTo>
                  <a:lnTo>
                    <a:pt x="254" y="158496"/>
                  </a:lnTo>
                  <a:lnTo>
                    <a:pt x="2412" y="160401"/>
                  </a:lnTo>
                  <a:lnTo>
                    <a:pt x="6604" y="160147"/>
                  </a:lnTo>
                  <a:lnTo>
                    <a:pt x="44005" y="152654"/>
                  </a:lnTo>
                  <a:lnTo>
                    <a:pt x="86242" y="116399"/>
                  </a:lnTo>
                  <a:lnTo>
                    <a:pt x="101344" y="76307"/>
                  </a:lnTo>
                  <a:lnTo>
                    <a:pt x="105283" y="19177"/>
                  </a:lnTo>
                  <a:lnTo>
                    <a:pt x="103378" y="13970"/>
                  </a:lnTo>
                  <a:lnTo>
                    <a:pt x="95250" y="6096"/>
                  </a:lnTo>
                  <a:lnTo>
                    <a:pt x="89408" y="3937"/>
                  </a:lnTo>
                  <a:lnTo>
                    <a:pt x="11811" y="889"/>
                  </a:lnTo>
                  <a:close/>
                </a:path>
                <a:path w="418464" h="190500">
                  <a:moveTo>
                    <a:pt x="160401" y="0"/>
                  </a:moveTo>
                  <a:lnTo>
                    <a:pt x="155427" y="6350"/>
                  </a:lnTo>
                  <a:lnTo>
                    <a:pt x="148590" y="179324"/>
                  </a:lnTo>
                  <a:lnTo>
                    <a:pt x="148590" y="181483"/>
                  </a:lnTo>
                  <a:lnTo>
                    <a:pt x="149098" y="183261"/>
                  </a:lnTo>
                  <a:lnTo>
                    <a:pt x="151637" y="185801"/>
                  </a:lnTo>
                  <a:lnTo>
                    <a:pt x="153162" y="186436"/>
                  </a:lnTo>
                  <a:lnTo>
                    <a:pt x="156845" y="186690"/>
                  </a:lnTo>
                  <a:lnTo>
                    <a:pt x="158369" y="186055"/>
                  </a:lnTo>
                  <a:lnTo>
                    <a:pt x="159639" y="184912"/>
                  </a:lnTo>
                  <a:lnTo>
                    <a:pt x="161162" y="183642"/>
                  </a:lnTo>
                  <a:lnTo>
                    <a:pt x="161925" y="181991"/>
                  </a:lnTo>
                  <a:lnTo>
                    <a:pt x="162076" y="179324"/>
                  </a:lnTo>
                  <a:lnTo>
                    <a:pt x="168783" y="6350"/>
                  </a:lnTo>
                  <a:lnTo>
                    <a:pt x="168910" y="4445"/>
                  </a:lnTo>
                  <a:lnTo>
                    <a:pt x="168148" y="2794"/>
                  </a:lnTo>
                  <a:lnTo>
                    <a:pt x="166751" y="1651"/>
                  </a:lnTo>
                  <a:lnTo>
                    <a:pt x="165608" y="635"/>
                  </a:lnTo>
                  <a:lnTo>
                    <a:pt x="164084" y="127"/>
                  </a:lnTo>
                  <a:lnTo>
                    <a:pt x="162306" y="127"/>
                  </a:lnTo>
                  <a:lnTo>
                    <a:pt x="160401" y="0"/>
                  </a:lnTo>
                  <a:close/>
                </a:path>
                <a:path w="418464" h="190500">
                  <a:moveTo>
                    <a:pt x="235077" y="104775"/>
                  </a:moveTo>
                  <a:lnTo>
                    <a:pt x="233299" y="105283"/>
                  </a:lnTo>
                  <a:lnTo>
                    <a:pt x="231902" y="106426"/>
                  </a:lnTo>
                  <a:lnTo>
                    <a:pt x="230886" y="107569"/>
                  </a:lnTo>
                  <a:lnTo>
                    <a:pt x="230378" y="108966"/>
                  </a:lnTo>
                  <a:lnTo>
                    <a:pt x="230505" y="112014"/>
                  </a:lnTo>
                  <a:lnTo>
                    <a:pt x="237617" y="116332"/>
                  </a:lnTo>
                  <a:lnTo>
                    <a:pt x="257512" y="114554"/>
                  </a:lnTo>
                  <a:lnTo>
                    <a:pt x="275431" y="110410"/>
                  </a:lnTo>
                  <a:lnTo>
                    <a:pt x="288963" y="104902"/>
                  </a:lnTo>
                  <a:lnTo>
                    <a:pt x="237362" y="104902"/>
                  </a:lnTo>
                  <a:lnTo>
                    <a:pt x="235077" y="104775"/>
                  </a:lnTo>
                  <a:close/>
                </a:path>
                <a:path w="418464" h="190500">
                  <a:moveTo>
                    <a:pt x="240284" y="9779"/>
                  </a:moveTo>
                  <a:lnTo>
                    <a:pt x="238125" y="11557"/>
                  </a:lnTo>
                  <a:lnTo>
                    <a:pt x="237998" y="19177"/>
                  </a:lnTo>
                  <a:lnTo>
                    <a:pt x="240030" y="21209"/>
                  </a:lnTo>
                  <a:lnTo>
                    <a:pt x="314325" y="24130"/>
                  </a:lnTo>
                  <a:lnTo>
                    <a:pt x="316738" y="25019"/>
                  </a:lnTo>
                  <a:lnTo>
                    <a:pt x="320040" y="28067"/>
                  </a:lnTo>
                  <a:lnTo>
                    <a:pt x="320929" y="30353"/>
                  </a:lnTo>
                  <a:lnTo>
                    <a:pt x="320802" y="33528"/>
                  </a:lnTo>
                  <a:lnTo>
                    <a:pt x="307238" y="77954"/>
                  </a:lnTo>
                  <a:lnTo>
                    <a:pt x="271335" y="99774"/>
                  </a:lnTo>
                  <a:lnTo>
                    <a:pt x="237362" y="104902"/>
                  </a:lnTo>
                  <a:lnTo>
                    <a:pt x="288963" y="104902"/>
                  </a:lnTo>
                  <a:lnTo>
                    <a:pt x="325659" y="72564"/>
                  </a:lnTo>
                  <a:lnTo>
                    <a:pt x="333489" y="33528"/>
                  </a:lnTo>
                  <a:lnTo>
                    <a:pt x="333756" y="26924"/>
                  </a:lnTo>
                  <a:lnTo>
                    <a:pt x="244348" y="10033"/>
                  </a:lnTo>
                  <a:lnTo>
                    <a:pt x="240284" y="9779"/>
                  </a:lnTo>
                  <a:close/>
                </a:path>
                <a:path w="418464" h="190500">
                  <a:moveTo>
                    <a:pt x="253237" y="127381"/>
                  </a:moveTo>
                  <a:lnTo>
                    <a:pt x="251714" y="128016"/>
                  </a:lnTo>
                  <a:lnTo>
                    <a:pt x="250444" y="129286"/>
                  </a:lnTo>
                  <a:lnTo>
                    <a:pt x="249047" y="130556"/>
                  </a:lnTo>
                  <a:lnTo>
                    <a:pt x="248285" y="132461"/>
                  </a:lnTo>
                  <a:lnTo>
                    <a:pt x="248159" y="137922"/>
                  </a:lnTo>
                  <a:lnTo>
                    <a:pt x="247047" y="163703"/>
                  </a:lnTo>
                  <a:lnTo>
                    <a:pt x="387731" y="190246"/>
                  </a:lnTo>
                  <a:lnTo>
                    <a:pt x="389763" y="188468"/>
                  </a:lnTo>
                  <a:lnTo>
                    <a:pt x="389861" y="185420"/>
                  </a:lnTo>
                  <a:lnTo>
                    <a:pt x="389977" y="183261"/>
                  </a:lnTo>
                  <a:lnTo>
                    <a:pt x="390144" y="180848"/>
                  </a:lnTo>
                  <a:lnTo>
                    <a:pt x="388239" y="178943"/>
                  </a:lnTo>
                  <a:lnTo>
                    <a:pt x="270637" y="174371"/>
                  </a:lnTo>
                  <a:lnTo>
                    <a:pt x="266446" y="174117"/>
                  </a:lnTo>
                  <a:lnTo>
                    <a:pt x="263652" y="173355"/>
                  </a:lnTo>
                  <a:lnTo>
                    <a:pt x="260731" y="170434"/>
                  </a:lnTo>
                  <a:lnTo>
                    <a:pt x="260096" y="167640"/>
                  </a:lnTo>
                  <a:lnTo>
                    <a:pt x="260223" y="163703"/>
                  </a:lnTo>
                  <a:lnTo>
                    <a:pt x="261391" y="135001"/>
                  </a:lnTo>
                  <a:lnTo>
                    <a:pt x="261493" y="132969"/>
                  </a:lnTo>
                  <a:lnTo>
                    <a:pt x="260858" y="131064"/>
                  </a:lnTo>
                  <a:lnTo>
                    <a:pt x="259334" y="129667"/>
                  </a:lnTo>
                  <a:lnTo>
                    <a:pt x="258191" y="128270"/>
                  </a:lnTo>
                  <a:lnTo>
                    <a:pt x="256794" y="127508"/>
                  </a:lnTo>
                  <a:lnTo>
                    <a:pt x="255016" y="127508"/>
                  </a:lnTo>
                  <a:lnTo>
                    <a:pt x="253237" y="127381"/>
                  </a:lnTo>
                  <a:close/>
                </a:path>
                <a:path w="418464" h="190500">
                  <a:moveTo>
                    <a:pt x="379730" y="8636"/>
                  </a:moveTo>
                  <a:lnTo>
                    <a:pt x="377571" y="10541"/>
                  </a:lnTo>
                  <a:lnTo>
                    <a:pt x="377297" y="14986"/>
                  </a:lnTo>
                  <a:lnTo>
                    <a:pt x="372605" y="135001"/>
                  </a:lnTo>
                  <a:lnTo>
                    <a:pt x="372491" y="139954"/>
                  </a:lnTo>
                  <a:lnTo>
                    <a:pt x="373126" y="141605"/>
                  </a:lnTo>
                  <a:lnTo>
                    <a:pt x="374396" y="142875"/>
                  </a:lnTo>
                  <a:lnTo>
                    <a:pt x="375539" y="144145"/>
                  </a:lnTo>
                  <a:lnTo>
                    <a:pt x="376936" y="144780"/>
                  </a:lnTo>
                  <a:lnTo>
                    <a:pt x="378714" y="144780"/>
                  </a:lnTo>
                  <a:lnTo>
                    <a:pt x="380492" y="144907"/>
                  </a:lnTo>
                  <a:lnTo>
                    <a:pt x="382016" y="144399"/>
                  </a:lnTo>
                  <a:lnTo>
                    <a:pt x="383286" y="143256"/>
                  </a:lnTo>
                  <a:lnTo>
                    <a:pt x="384810" y="142113"/>
                  </a:lnTo>
                  <a:lnTo>
                    <a:pt x="385572" y="140462"/>
                  </a:lnTo>
                  <a:lnTo>
                    <a:pt x="385699" y="138430"/>
                  </a:lnTo>
                  <a:lnTo>
                    <a:pt x="387731" y="87503"/>
                  </a:lnTo>
                  <a:lnTo>
                    <a:pt x="417068" y="87503"/>
                  </a:lnTo>
                  <a:lnTo>
                    <a:pt x="417830" y="86741"/>
                  </a:lnTo>
                  <a:lnTo>
                    <a:pt x="418084" y="82931"/>
                  </a:lnTo>
                  <a:lnTo>
                    <a:pt x="418211" y="79248"/>
                  </a:lnTo>
                  <a:lnTo>
                    <a:pt x="416306" y="77216"/>
                  </a:lnTo>
                  <a:lnTo>
                    <a:pt x="388112" y="76200"/>
                  </a:lnTo>
                  <a:lnTo>
                    <a:pt x="390541" y="14478"/>
                  </a:lnTo>
                  <a:lnTo>
                    <a:pt x="390652" y="11049"/>
                  </a:lnTo>
                  <a:lnTo>
                    <a:pt x="388493" y="8890"/>
                  </a:lnTo>
                  <a:lnTo>
                    <a:pt x="379730" y="8636"/>
                  </a:lnTo>
                  <a:close/>
                </a:path>
                <a:path w="418464" h="190500">
                  <a:moveTo>
                    <a:pt x="417068" y="87503"/>
                  </a:moveTo>
                  <a:lnTo>
                    <a:pt x="387731" y="87503"/>
                  </a:lnTo>
                  <a:lnTo>
                    <a:pt x="415925" y="88646"/>
                  </a:lnTo>
                  <a:lnTo>
                    <a:pt x="417068" y="87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0399" y="1540890"/>
              <a:ext cx="3764915" cy="3292475"/>
            </a:xfrm>
            <a:custGeom>
              <a:avLst/>
              <a:gdLst/>
              <a:ahLst/>
              <a:cxnLst/>
              <a:rect l="l" t="t" r="r" b="b"/>
              <a:pathLst>
                <a:path w="3764915" h="3292475">
                  <a:moveTo>
                    <a:pt x="3764648" y="2834513"/>
                  </a:moveTo>
                  <a:lnTo>
                    <a:pt x="3753751" y="2828163"/>
                  </a:lnTo>
                  <a:lnTo>
                    <a:pt x="3676002" y="2782824"/>
                  </a:lnTo>
                  <a:lnTo>
                    <a:pt x="3672192" y="2783840"/>
                  </a:lnTo>
                  <a:lnTo>
                    <a:pt x="3668636" y="2789936"/>
                  </a:lnTo>
                  <a:lnTo>
                    <a:pt x="3669652" y="2793746"/>
                  </a:lnTo>
                  <a:lnTo>
                    <a:pt x="3728631" y="2828163"/>
                  </a:lnTo>
                  <a:lnTo>
                    <a:pt x="3429114" y="2828163"/>
                  </a:lnTo>
                  <a:lnTo>
                    <a:pt x="3429114" y="3279648"/>
                  </a:lnTo>
                  <a:lnTo>
                    <a:pt x="2615806" y="3279648"/>
                  </a:lnTo>
                  <a:lnTo>
                    <a:pt x="2615806" y="2959481"/>
                  </a:lnTo>
                  <a:lnTo>
                    <a:pt x="2603106" y="2959481"/>
                  </a:lnTo>
                  <a:lnTo>
                    <a:pt x="2603106" y="3292348"/>
                  </a:lnTo>
                  <a:lnTo>
                    <a:pt x="3441814" y="3292348"/>
                  </a:lnTo>
                  <a:lnTo>
                    <a:pt x="3441814" y="3285998"/>
                  </a:lnTo>
                  <a:lnTo>
                    <a:pt x="3441814" y="3279648"/>
                  </a:lnTo>
                  <a:lnTo>
                    <a:pt x="3441814" y="2840863"/>
                  </a:lnTo>
                  <a:lnTo>
                    <a:pt x="3728631" y="2840863"/>
                  </a:lnTo>
                  <a:lnTo>
                    <a:pt x="3669652" y="2875280"/>
                  </a:lnTo>
                  <a:lnTo>
                    <a:pt x="3668636" y="2879090"/>
                  </a:lnTo>
                  <a:lnTo>
                    <a:pt x="3672192" y="2885186"/>
                  </a:lnTo>
                  <a:lnTo>
                    <a:pt x="3676002" y="2886202"/>
                  </a:lnTo>
                  <a:lnTo>
                    <a:pt x="3753751" y="2840863"/>
                  </a:lnTo>
                  <a:lnTo>
                    <a:pt x="3764648" y="2834513"/>
                  </a:lnTo>
                  <a:close/>
                </a:path>
                <a:path w="3764915" h="3292475">
                  <a:moveTo>
                    <a:pt x="3764648" y="1430909"/>
                  </a:moveTo>
                  <a:lnTo>
                    <a:pt x="3753751" y="1424559"/>
                  </a:lnTo>
                  <a:lnTo>
                    <a:pt x="3676002" y="1379220"/>
                  </a:lnTo>
                  <a:lnTo>
                    <a:pt x="3672192" y="1380236"/>
                  </a:lnTo>
                  <a:lnTo>
                    <a:pt x="3668636" y="1386332"/>
                  </a:lnTo>
                  <a:lnTo>
                    <a:pt x="3669652" y="1390142"/>
                  </a:lnTo>
                  <a:lnTo>
                    <a:pt x="3728631" y="1424559"/>
                  </a:lnTo>
                  <a:lnTo>
                    <a:pt x="1269352" y="1424559"/>
                  </a:lnTo>
                  <a:lnTo>
                    <a:pt x="1269352" y="1697863"/>
                  </a:lnTo>
                  <a:lnTo>
                    <a:pt x="1292720" y="1697863"/>
                  </a:lnTo>
                  <a:lnTo>
                    <a:pt x="1292720" y="1691513"/>
                  </a:lnTo>
                  <a:lnTo>
                    <a:pt x="1292720" y="1685163"/>
                  </a:lnTo>
                  <a:lnTo>
                    <a:pt x="1282052" y="1685163"/>
                  </a:lnTo>
                  <a:lnTo>
                    <a:pt x="1282052" y="1437259"/>
                  </a:lnTo>
                  <a:lnTo>
                    <a:pt x="3728631" y="1437259"/>
                  </a:lnTo>
                  <a:lnTo>
                    <a:pt x="3669652" y="1471676"/>
                  </a:lnTo>
                  <a:lnTo>
                    <a:pt x="3668636" y="1475486"/>
                  </a:lnTo>
                  <a:lnTo>
                    <a:pt x="3672192" y="1481582"/>
                  </a:lnTo>
                  <a:lnTo>
                    <a:pt x="3676002" y="1482598"/>
                  </a:lnTo>
                  <a:lnTo>
                    <a:pt x="3753751" y="1437259"/>
                  </a:lnTo>
                  <a:lnTo>
                    <a:pt x="3764648" y="1430909"/>
                  </a:lnTo>
                  <a:close/>
                </a:path>
                <a:path w="3764915" h="3292475">
                  <a:moveTo>
                    <a:pt x="3764648" y="51689"/>
                  </a:moveTo>
                  <a:lnTo>
                    <a:pt x="3753751" y="45339"/>
                  </a:lnTo>
                  <a:lnTo>
                    <a:pt x="3676002" y="0"/>
                  </a:lnTo>
                  <a:lnTo>
                    <a:pt x="3672192" y="1016"/>
                  </a:lnTo>
                  <a:lnTo>
                    <a:pt x="3668636" y="7112"/>
                  </a:lnTo>
                  <a:lnTo>
                    <a:pt x="3669652" y="10922"/>
                  </a:lnTo>
                  <a:lnTo>
                    <a:pt x="3728631" y="45339"/>
                  </a:lnTo>
                  <a:lnTo>
                    <a:pt x="0" y="45339"/>
                  </a:lnTo>
                  <a:lnTo>
                    <a:pt x="0" y="2095373"/>
                  </a:lnTo>
                  <a:lnTo>
                    <a:pt x="3416" y="2091956"/>
                  </a:lnTo>
                  <a:lnTo>
                    <a:pt x="3416" y="2101723"/>
                  </a:lnTo>
                  <a:lnTo>
                    <a:pt x="12700" y="2101723"/>
                  </a:lnTo>
                  <a:lnTo>
                    <a:pt x="12700" y="2089023"/>
                  </a:lnTo>
                  <a:lnTo>
                    <a:pt x="12700" y="58039"/>
                  </a:lnTo>
                  <a:lnTo>
                    <a:pt x="3728631" y="58039"/>
                  </a:lnTo>
                  <a:lnTo>
                    <a:pt x="3669652" y="92456"/>
                  </a:lnTo>
                  <a:lnTo>
                    <a:pt x="3668636" y="96266"/>
                  </a:lnTo>
                  <a:lnTo>
                    <a:pt x="3672192" y="102362"/>
                  </a:lnTo>
                  <a:lnTo>
                    <a:pt x="3676002" y="103378"/>
                  </a:lnTo>
                  <a:lnTo>
                    <a:pt x="3753751" y="58039"/>
                  </a:lnTo>
                  <a:lnTo>
                    <a:pt x="3764648" y="51689"/>
                  </a:lnTo>
                  <a:close/>
                </a:path>
              </a:pathLst>
            </a:custGeom>
            <a:solidFill>
              <a:srgbClr val="D28A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783835" y="1519427"/>
            <a:ext cx="565785" cy="332740"/>
          </a:xfrm>
          <a:custGeom>
            <a:avLst/>
            <a:gdLst/>
            <a:ahLst/>
            <a:cxnLst/>
            <a:rect l="l" t="t" r="r" b="b"/>
            <a:pathLst>
              <a:path w="565785" h="332739">
                <a:moveTo>
                  <a:pt x="282701" y="0"/>
                </a:moveTo>
                <a:lnTo>
                  <a:pt x="225741" y="3376"/>
                </a:lnTo>
                <a:lnTo>
                  <a:pt x="172682" y="13061"/>
                </a:lnTo>
                <a:lnTo>
                  <a:pt x="124662" y="28383"/>
                </a:lnTo>
                <a:lnTo>
                  <a:pt x="82819" y="48672"/>
                </a:lnTo>
                <a:lnTo>
                  <a:pt x="48293" y="73260"/>
                </a:lnTo>
                <a:lnTo>
                  <a:pt x="22223" y="101476"/>
                </a:lnTo>
                <a:lnTo>
                  <a:pt x="0" y="166116"/>
                </a:lnTo>
                <a:lnTo>
                  <a:pt x="5745" y="199580"/>
                </a:lnTo>
                <a:lnTo>
                  <a:pt x="48293" y="258971"/>
                </a:lnTo>
                <a:lnTo>
                  <a:pt x="82819" y="283559"/>
                </a:lnTo>
                <a:lnTo>
                  <a:pt x="124662" y="303848"/>
                </a:lnTo>
                <a:lnTo>
                  <a:pt x="172682" y="319170"/>
                </a:lnTo>
                <a:lnTo>
                  <a:pt x="225741" y="328855"/>
                </a:lnTo>
                <a:lnTo>
                  <a:pt x="282701" y="332232"/>
                </a:lnTo>
                <a:lnTo>
                  <a:pt x="339662" y="328855"/>
                </a:lnTo>
                <a:lnTo>
                  <a:pt x="392721" y="319170"/>
                </a:lnTo>
                <a:lnTo>
                  <a:pt x="440741" y="303848"/>
                </a:lnTo>
                <a:lnTo>
                  <a:pt x="482584" y="283559"/>
                </a:lnTo>
                <a:lnTo>
                  <a:pt x="517110" y="258971"/>
                </a:lnTo>
                <a:lnTo>
                  <a:pt x="543180" y="230755"/>
                </a:lnTo>
                <a:lnTo>
                  <a:pt x="565403" y="166116"/>
                </a:lnTo>
                <a:lnTo>
                  <a:pt x="559658" y="132651"/>
                </a:lnTo>
                <a:lnTo>
                  <a:pt x="517110" y="73260"/>
                </a:lnTo>
                <a:lnTo>
                  <a:pt x="482584" y="48672"/>
                </a:lnTo>
                <a:lnTo>
                  <a:pt x="440741" y="28383"/>
                </a:lnTo>
                <a:lnTo>
                  <a:pt x="392721" y="13061"/>
                </a:lnTo>
                <a:lnTo>
                  <a:pt x="339662" y="3376"/>
                </a:lnTo>
                <a:lnTo>
                  <a:pt x="282701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73573" y="1500886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1</a:t>
            </a:r>
            <a:endParaRPr sz="2200">
              <a:latin typeface="Arial Black"/>
              <a:cs typeface="Arial Black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88736" y="1335658"/>
            <a:ext cx="756285" cy="271145"/>
            <a:chOff x="4688736" y="1335658"/>
            <a:chExt cx="756285" cy="27114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8736" y="1449800"/>
              <a:ext cx="170822" cy="15682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26964" y="1335658"/>
              <a:ext cx="265430" cy="149225"/>
            </a:xfrm>
            <a:custGeom>
              <a:avLst/>
              <a:gdLst/>
              <a:ahLst/>
              <a:cxnLst/>
              <a:rect l="l" t="t" r="r" b="b"/>
              <a:pathLst>
                <a:path w="265429" h="149225">
                  <a:moveTo>
                    <a:pt x="134747" y="0"/>
                  </a:moveTo>
                  <a:lnTo>
                    <a:pt x="83010" y="4335"/>
                  </a:lnTo>
                  <a:lnTo>
                    <a:pt x="40417" y="19065"/>
                  </a:lnTo>
                  <a:lnTo>
                    <a:pt x="11302" y="41915"/>
                  </a:lnTo>
                  <a:lnTo>
                    <a:pt x="0" y="70612"/>
                  </a:lnTo>
                  <a:lnTo>
                    <a:pt x="9612" y="99911"/>
                  </a:lnTo>
                  <a:lnTo>
                    <a:pt x="37369" y="124412"/>
                  </a:lnTo>
                  <a:lnTo>
                    <a:pt x="79081" y="141603"/>
                  </a:lnTo>
                  <a:lnTo>
                    <a:pt x="130556" y="148970"/>
                  </a:lnTo>
                  <a:lnTo>
                    <a:pt x="182292" y="144561"/>
                  </a:lnTo>
                  <a:lnTo>
                    <a:pt x="224885" y="129793"/>
                  </a:lnTo>
                  <a:lnTo>
                    <a:pt x="254000" y="106930"/>
                  </a:lnTo>
                  <a:lnTo>
                    <a:pt x="265302" y="78231"/>
                  </a:lnTo>
                  <a:lnTo>
                    <a:pt x="255690" y="48934"/>
                  </a:lnTo>
                  <a:lnTo>
                    <a:pt x="227933" y="24447"/>
                  </a:lnTo>
                  <a:lnTo>
                    <a:pt x="186221" y="7294"/>
                  </a:lnTo>
                  <a:lnTo>
                    <a:pt x="134747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9628" y="1426406"/>
              <a:ext cx="175097" cy="15071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795008" y="1106551"/>
            <a:ext cx="250786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 err="1">
                <a:latin typeface="Noto Sans CJK HK"/>
                <a:cs typeface="Noto Sans CJK HK"/>
              </a:rPr>
              <a:t>프로젝트</a:t>
            </a:r>
            <a:r>
              <a:rPr sz="1800" b="1" spc="235" dirty="0">
                <a:latin typeface="Noto Sans CJK HK"/>
                <a:cs typeface="Noto Sans CJK HK"/>
              </a:rPr>
              <a:t> </a:t>
            </a:r>
            <a:r>
              <a:rPr sz="1800" b="1" spc="120" dirty="0" err="1" smtClean="0">
                <a:latin typeface="Noto Sans CJK HK"/>
                <a:cs typeface="Noto Sans CJK HK"/>
              </a:rPr>
              <a:t>주제</a:t>
            </a:r>
            <a:endParaRPr sz="1800" b="1" dirty="0">
              <a:latin typeface="Noto Sans CJK HK"/>
              <a:cs typeface="Noto Sans CJK H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75782" y="1655190"/>
            <a:ext cx="214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: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lang="ko-KR" altLang="en-US" spc="145" dirty="0" smtClean="0">
                <a:latin typeface="Noto Sans CJK HK"/>
                <a:cs typeface="Arial"/>
              </a:rPr>
              <a:t>병원예약시스템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02123" y="2897123"/>
            <a:ext cx="567055" cy="332740"/>
          </a:xfrm>
          <a:custGeom>
            <a:avLst/>
            <a:gdLst/>
            <a:ahLst/>
            <a:cxnLst/>
            <a:rect l="l" t="t" r="r" b="b"/>
            <a:pathLst>
              <a:path w="567054" h="332739">
                <a:moveTo>
                  <a:pt x="283463" y="0"/>
                </a:moveTo>
                <a:lnTo>
                  <a:pt x="226325" y="3376"/>
                </a:lnTo>
                <a:lnTo>
                  <a:pt x="173110" y="13061"/>
                </a:lnTo>
                <a:lnTo>
                  <a:pt x="124959" y="28383"/>
                </a:lnTo>
                <a:lnTo>
                  <a:pt x="83010" y="48672"/>
                </a:lnTo>
                <a:lnTo>
                  <a:pt x="48401" y="73260"/>
                </a:lnTo>
                <a:lnTo>
                  <a:pt x="22270" y="101476"/>
                </a:lnTo>
                <a:lnTo>
                  <a:pt x="0" y="166115"/>
                </a:lnTo>
                <a:lnTo>
                  <a:pt x="5757" y="199580"/>
                </a:lnTo>
                <a:lnTo>
                  <a:pt x="48401" y="258971"/>
                </a:lnTo>
                <a:lnTo>
                  <a:pt x="83010" y="283559"/>
                </a:lnTo>
                <a:lnTo>
                  <a:pt x="124959" y="303848"/>
                </a:lnTo>
                <a:lnTo>
                  <a:pt x="173110" y="319170"/>
                </a:lnTo>
                <a:lnTo>
                  <a:pt x="226325" y="328855"/>
                </a:lnTo>
                <a:lnTo>
                  <a:pt x="283463" y="332231"/>
                </a:lnTo>
                <a:lnTo>
                  <a:pt x="340602" y="328855"/>
                </a:lnTo>
                <a:lnTo>
                  <a:pt x="393817" y="319170"/>
                </a:lnTo>
                <a:lnTo>
                  <a:pt x="441968" y="303848"/>
                </a:lnTo>
                <a:lnTo>
                  <a:pt x="483917" y="283559"/>
                </a:lnTo>
                <a:lnTo>
                  <a:pt x="518526" y="258971"/>
                </a:lnTo>
                <a:lnTo>
                  <a:pt x="544657" y="230755"/>
                </a:lnTo>
                <a:lnTo>
                  <a:pt x="566927" y="166115"/>
                </a:lnTo>
                <a:lnTo>
                  <a:pt x="561170" y="132651"/>
                </a:lnTo>
                <a:lnTo>
                  <a:pt x="518526" y="73260"/>
                </a:lnTo>
                <a:lnTo>
                  <a:pt x="483917" y="48672"/>
                </a:lnTo>
                <a:lnTo>
                  <a:pt x="441968" y="28383"/>
                </a:lnTo>
                <a:lnTo>
                  <a:pt x="393817" y="13061"/>
                </a:lnTo>
                <a:lnTo>
                  <a:pt x="340602" y="3376"/>
                </a:lnTo>
                <a:lnTo>
                  <a:pt x="283463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92751" y="2879217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2</a:t>
            </a:r>
            <a:endParaRPr sz="220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07840" y="2713735"/>
            <a:ext cx="756285" cy="271145"/>
            <a:chOff x="4707840" y="2713735"/>
            <a:chExt cx="756285" cy="27114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7840" y="2827496"/>
              <a:ext cx="170769" cy="15682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46142" y="2713735"/>
              <a:ext cx="265430" cy="149225"/>
            </a:xfrm>
            <a:custGeom>
              <a:avLst/>
              <a:gdLst/>
              <a:ahLst/>
              <a:cxnLst/>
              <a:rect l="l" t="t" r="r" b="b"/>
              <a:pathLst>
                <a:path w="265429" h="149225">
                  <a:moveTo>
                    <a:pt x="134747" y="0"/>
                  </a:moveTo>
                  <a:lnTo>
                    <a:pt x="82938" y="4335"/>
                  </a:lnTo>
                  <a:lnTo>
                    <a:pt x="40322" y="19065"/>
                  </a:lnTo>
                  <a:lnTo>
                    <a:pt x="11231" y="41915"/>
                  </a:lnTo>
                  <a:lnTo>
                    <a:pt x="0" y="70612"/>
                  </a:lnTo>
                  <a:lnTo>
                    <a:pt x="9538" y="99911"/>
                  </a:lnTo>
                  <a:lnTo>
                    <a:pt x="37258" y="124412"/>
                  </a:lnTo>
                  <a:lnTo>
                    <a:pt x="78956" y="141603"/>
                  </a:lnTo>
                  <a:lnTo>
                    <a:pt x="130429" y="148971"/>
                  </a:lnTo>
                  <a:lnTo>
                    <a:pt x="182237" y="144561"/>
                  </a:lnTo>
                  <a:lnTo>
                    <a:pt x="224853" y="129793"/>
                  </a:lnTo>
                  <a:lnTo>
                    <a:pt x="253944" y="106930"/>
                  </a:lnTo>
                  <a:lnTo>
                    <a:pt x="265175" y="78231"/>
                  </a:lnTo>
                  <a:lnTo>
                    <a:pt x="255565" y="48934"/>
                  </a:lnTo>
                  <a:lnTo>
                    <a:pt x="227822" y="24447"/>
                  </a:lnTo>
                  <a:lnTo>
                    <a:pt x="186148" y="7294"/>
                  </a:lnTo>
                  <a:lnTo>
                    <a:pt x="134747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8679" y="2804483"/>
              <a:ext cx="175097" cy="150717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4812791" y="4317491"/>
            <a:ext cx="565785" cy="330835"/>
          </a:xfrm>
          <a:custGeom>
            <a:avLst/>
            <a:gdLst/>
            <a:ahLst/>
            <a:cxnLst/>
            <a:rect l="l" t="t" r="r" b="b"/>
            <a:pathLst>
              <a:path w="565785" h="330835">
                <a:moveTo>
                  <a:pt x="282702" y="0"/>
                </a:moveTo>
                <a:lnTo>
                  <a:pt x="225741" y="3359"/>
                </a:lnTo>
                <a:lnTo>
                  <a:pt x="172682" y="12995"/>
                </a:lnTo>
                <a:lnTo>
                  <a:pt x="124662" y="28242"/>
                </a:lnTo>
                <a:lnTo>
                  <a:pt x="82819" y="48434"/>
                </a:lnTo>
                <a:lnTo>
                  <a:pt x="48293" y="72907"/>
                </a:lnTo>
                <a:lnTo>
                  <a:pt x="22223" y="100994"/>
                </a:lnTo>
                <a:lnTo>
                  <a:pt x="0" y="165353"/>
                </a:lnTo>
                <a:lnTo>
                  <a:pt x="5745" y="198675"/>
                </a:lnTo>
                <a:lnTo>
                  <a:pt x="48293" y="257800"/>
                </a:lnTo>
                <a:lnTo>
                  <a:pt x="82819" y="282273"/>
                </a:lnTo>
                <a:lnTo>
                  <a:pt x="124662" y="302465"/>
                </a:lnTo>
                <a:lnTo>
                  <a:pt x="172682" y="317712"/>
                </a:lnTo>
                <a:lnTo>
                  <a:pt x="225741" y="327348"/>
                </a:lnTo>
                <a:lnTo>
                  <a:pt x="282702" y="330707"/>
                </a:lnTo>
                <a:lnTo>
                  <a:pt x="339662" y="327348"/>
                </a:lnTo>
                <a:lnTo>
                  <a:pt x="392721" y="317712"/>
                </a:lnTo>
                <a:lnTo>
                  <a:pt x="440741" y="302465"/>
                </a:lnTo>
                <a:lnTo>
                  <a:pt x="482584" y="282273"/>
                </a:lnTo>
                <a:lnTo>
                  <a:pt x="517110" y="257800"/>
                </a:lnTo>
                <a:lnTo>
                  <a:pt x="543180" y="229713"/>
                </a:lnTo>
                <a:lnTo>
                  <a:pt x="565404" y="165353"/>
                </a:lnTo>
                <a:lnTo>
                  <a:pt x="559658" y="132032"/>
                </a:lnTo>
                <a:lnTo>
                  <a:pt x="517110" y="72907"/>
                </a:lnTo>
                <a:lnTo>
                  <a:pt x="482584" y="48434"/>
                </a:lnTo>
                <a:lnTo>
                  <a:pt x="440741" y="28242"/>
                </a:lnTo>
                <a:lnTo>
                  <a:pt x="392721" y="12995"/>
                </a:lnTo>
                <a:lnTo>
                  <a:pt x="339662" y="3359"/>
                </a:lnTo>
                <a:lnTo>
                  <a:pt x="282702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002529" y="4298696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5" dirty="0">
                <a:solidFill>
                  <a:srgbClr val="0D0C0C"/>
                </a:solidFill>
                <a:latin typeface="Arial Black"/>
                <a:cs typeface="Arial Black"/>
              </a:rPr>
              <a:t>3</a:t>
            </a:r>
            <a:endParaRPr sz="2200" dirty="0">
              <a:latin typeface="Arial Black"/>
              <a:cs typeface="Arial Black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717184" y="4132834"/>
            <a:ext cx="756920" cy="271145"/>
            <a:chOff x="4717184" y="4132834"/>
            <a:chExt cx="756920" cy="271145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7184" y="4246642"/>
              <a:ext cx="170822" cy="15679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955794" y="4132834"/>
              <a:ext cx="265430" cy="149225"/>
            </a:xfrm>
            <a:custGeom>
              <a:avLst/>
              <a:gdLst/>
              <a:ahLst/>
              <a:cxnLst/>
              <a:rect l="l" t="t" r="r" b="b"/>
              <a:pathLst>
                <a:path w="265429" h="149225">
                  <a:moveTo>
                    <a:pt x="134746" y="0"/>
                  </a:moveTo>
                  <a:lnTo>
                    <a:pt x="82938" y="4355"/>
                  </a:lnTo>
                  <a:lnTo>
                    <a:pt x="40322" y="19129"/>
                  </a:lnTo>
                  <a:lnTo>
                    <a:pt x="11231" y="42023"/>
                  </a:lnTo>
                  <a:lnTo>
                    <a:pt x="0" y="70739"/>
                  </a:lnTo>
                  <a:lnTo>
                    <a:pt x="9612" y="100036"/>
                  </a:lnTo>
                  <a:lnTo>
                    <a:pt x="37369" y="124523"/>
                  </a:lnTo>
                  <a:lnTo>
                    <a:pt x="79081" y="141676"/>
                  </a:lnTo>
                  <a:lnTo>
                    <a:pt x="130555" y="148971"/>
                  </a:lnTo>
                  <a:lnTo>
                    <a:pt x="182290" y="144615"/>
                  </a:lnTo>
                  <a:lnTo>
                    <a:pt x="224869" y="129841"/>
                  </a:lnTo>
                  <a:lnTo>
                    <a:pt x="253946" y="106947"/>
                  </a:lnTo>
                  <a:lnTo>
                    <a:pt x="265175" y="78232"/>
                  </a:lnTo>
                  <a:lnTo>
                    <a:pt x="255637" y="48934"/>
                  </a:lnTo>
                  <a:lnTo>
                    <a:pt x="227917" y="24447"/>
                  </a:lnTo>
                  <a:lnTo>
                    <a:pt x="186219" y="7294"/>
                  </a:lnTo>
                  <a:lnTo>
                    <a:pt x="134746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457" y="4223220"/>
              <a:ext cx="175095" cy="150717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794374" y="2558541"/>
            <a:ext cx="1850813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Noto Sans CJK HK"/>
                <a:cs typeface="Noto Sans CJK HK"/>
              </a:rPr>
              <a:t>프로그램</a:t>
            </a:r>
            <a:r>
              <a:rPr sz="1800" b="1" spc="229" dirty="0">
                <a:latin typeface="Noto Sans CJK HK"/>
                <a:cs typeface="Noto Sans CJK HK"/>
              </a:rPr>
              <a:t> </a:t>
            </a:r>
            <a:r>
              <a:rPr sz="1800" b="1" spc="120" dirty="0">
                <a:latin typeface="Noto Sans CJK HK"/>
                <a:cs typeface="Noto Sans CJK HK"/>
              </a:rPr>
              <a:t>기간</a:t>
            </a:r>
            <a:endParaRPr sz="1800" b="1" dirty="0">
              <a:latin typeface="Noto Sans CJK HK"/>
              <a:cs typeface="Noto Sans CJK H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75401" y="3104515"/>
            <a:ext cx="1744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: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10</a:t>
            </a:r>
            <a:r>
              <a:rPr sz="1800" dirty="0" smtClean="0">
                <a:latin typeface="Arial"/>
                <a:cs typeface="Arial"/>
              </a:rPr>
              <a:t>.</a:t>
            </a:r>
            <a:r>
              <a:rPr sz="1800" spc="50" dirty="0" smtClean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22</a:t>
            </a:r>
            <a:r>
              <a:rPr sz="1800" spc="40" dirty="0" smtClean="0">
                <a:latin typeface="Arial"/>
                <a:cs typeface="Arial"/>
              </a:rPr>
              <a:t> </a:t>
            </a:r>
            <a:r>
              <a:rPr sz="1800" spc="210" dirty="0">
                <a:latin typeface="Arial"/>
                <a:cs typeface="Arial"/>
              </a:rPr>
              <a:t>~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12</a:t>
            </a:r>
            <a:r>
              <a:rPr sz="1800" dirty="0" smtClean="0">
                <a:latin typeface="Arial"/>
                <a:cs typeface="Arial"/>
              </a:rPr>
              <a:t>.</a:t>
            </a:r>
            <a:r>
              <a:rPr sz="1800" spc="40" dirty="0" smtClean="0">
                <a:latin typeface="Arial"/>
                <a:cs typeface="Arial"/>
              </a:rPr>
              <a:t> </a:t>
            </a:r>
            <a:r>
              <a:rPr sz="1800" spc="-25" dirty="0" smtClean="0">
                <a:latin typeface="Arial"/>
                <a:cs typeface="Arial"/>
              </a:rPr>
              <a:t>0</a:t>
            </a:r>
            <a:r>
              <a:rPr lang="en-US" sz="1800" spc="-25" dirty="0" smtClean="0">
                <a:latin typeface="Arial"/>
                <a:cs typeface="Arial"/>
              </a:rPr>
              <a:t>6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57519" y="4154881"/>
            <a:ext cx="18759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>
                <a:latin typeface="Noto Sans CJK HK"/>
                <a:cs typeface="Noto Sans CJK HK"/>
              </a:rPr>
              <a:t>프로젝트</a:t>
            </a:r>
            <a:r>
              <a:rPr sz="1800" b="1" spc="240" dirty="0">
                <a:latin typeface="Noto Sans CJK HK"/>
                <a:cs typeface="Noto Sans CJK HK"/>
              </a:rPr>
              <a:t> </a:t>
            </a:r>
            <a:r>
              <a:rPr sz="1800" b="1" spc="114" dirty="0">
                <a:latin typeface="Noto Sans CJK HK"/>
                <a:cs typeface="Noto Sans CJK HK"/>
              </a:rPr>
              <a:t>목적</a:t>
            </a:r>
            <a:endParaRPr sz="1800" b="1" dirty="0">
              <a:latin typeface="Noto Sans CJK HK"/>
              <a:cs typeface="Noto Sans CJK H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57520" y="4704079"/>
            <a:ext cx="26854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6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: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lang="ko-KR" altLang="en-US" spc="145" dirty="0" err="1" smtClean="0">
                <a:latin typeface="Noto Sans CJK HK"/>
                <a:cs typeface="Arial"/>
              </a:rPr>
              <a:t>병원예약과</a:t>
            </a:r>
            <a:r>
              <a:rPr lang="ko-KR" altLang="en-US" spc="145" dirty="0" smtClean="0">
                <a:latin typeface="Noto Sans CJK HK"/>
                <a:cs typeface="Arial"/>
              </a:rPr>
              <a:t> 자기관리</a:t>
            </a:r>
            <a:r>
              <a:rPr sz="1800" spc="35" dirty="0" smtClean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9" name="object 10"/>
          <p:cNvSpPr/>
          <p:nvPr/>
        </p:nvSpPr>
        <p:spPr>
          <a:xfrm rot="497168">
            <a:off x="3254065" y="4993902"/>
            <a:ext cx="990917" cy="918553"/>
          </a:xfrm>
          <a:custGeom>
            <a:avLst/>
            <a:gdLst/>
            <a:ahLst/>
            <a:cxnLst/>
            <a:rect l="l" t="t" r="r" b="b"/>
            <a:pathLst>
              <a:path w="996950" h="894714">
                <a:moveTo>
                  <a:pt x="378056" y="0"/>
                </a:moveTo>
                <a:lnTo>
                  <a:pt x="332208" y="3428"/>
                </a:lnTo>
                <a:lnTo>
                  <a:pt x="287882" y="10916"/>
                </a:lnTo>
                <a:lnTo>
                  <a:pt x="245413" y="22424"/>
                </a:lnTo>
                <a:lnTo>
                  <a:pt x="205136" y="37910"/>
                </a:lnTo>
                <a:lnTo>
                  <a:pt x="167384" y="57335"/>
                </a:lnTo>
                <a:lnTo>
                  <a:pt x="132491" y="80658"/>
                </a:lnTo>
                <a:lnTo>
                  <a:pt x="100793" y="107838"/>
                </a:lnTo>
                <a:lnTo>
                  <a:pt x="72623" y="138835"/>
                </a:lnTo>
                <a:lnTo>
                  <a:pt x="48315" y="173608"/>
                </a:lnTo>
                <a:lnTo>
                  <a:pt x="28656" y="211204"/>
                </a:lnTo>
                <a:lnTo>
                  <a:pt x="14129" y="250489"/>
                </a:lnTo>
                <a:lnTo>
                  <a:pt x="4617" y="291146"/>
                </a:lnTo>
                <a:lnTo>
                  <a:pt x="0" y="332860"/>
                </a:lnTo>
                <a:lnTo>
                  <a:pt x="160" y="375316"/>
                </a:lnTo>
                <a:lnTo>
                  <a:pt x="4979" y="418199"/>
                </a:lnTo>
                <a:lnTo>
                  <a:pt x="14339" y="461192"/>
                </a:lnTo>
                <a:lnTo>
                  <a:pt x="28122" y="503982"/>
                </a:lnTo>
                <a:lnTo>
                  <a:pt x="46209" y="546253"/>
                </a:lnTo>
                <a:lnTo>
                  <a:pt x="68481" y="587688"/>
                </a:lnTo>
                <a:lnTo>
                  <a:pt x="94821" y="627974"/>
                </a:lnTo>
                <a:lnTo>
                  <a:pt x="125110" y="666794"/>
                </a:lnTo>
                <a:lnTo>
                  <a:pt x="159230" y="703834"/>
                </a:lnTo>
                <a:lnTo>
                  <a:pt x="197063" y="738777"/>
                </a:lnTo>
                <a:lnTo>
                  <a:pt x="238490" y="771309"/>
                </a:lnTo>
                <a:lnTo>
                  <a:pt x="283392" y="801115"/>
                </a:lnTo>
                <a:lnTo>
                  <a:pt x="330515" y="827242"/>
                </a:lnTo>
                <a:lnTo>
                  <a:pt x="378458" y="849026"/>
                </a:lnTo>
                <a:lnTo>
                  <a:pt x="426888" y="866506"/>
                </a:lnTo>
                <a:lnTo>
                  <a:pt x="475470" y="879724"/>
                </a:lnTo>
                <a:lnTo>
                  <a:pt x="523869" y="888719"/>
                </a:lnTo>
                <a:lnTo>
                  <a:pt x="571752" y="893532"/>
                </a:lnTo>
                <a:lnTo>
                  <a:pt x="618784" y="894205"/>
                </a:lnTo>
                <a:lnTo>
                  <a:pt x="664630" y="890777"/>
                </a:lnTo>
                <a:lnTo>
                  <a:pt x="708957" y="883288"/>
                </a:lnTo>
                <a:lnTo>
                  <a:pt x="751430" y="871781"/>
                </a:lnTo>
                <a:lnTo>
                  <a:pt x="791716" y="856294"/>
                </a:lnTo>
                <a:lnTo>
                  <a:pt x="829478" y="836869"/>
                </a:lnTo>
                <a:lnTo>
                  <a:pt x="864384" y="813546"/>
                </a:lnTo>
                <a:lnTo>
                  <a:pt x="896099" y="786366"/>
                </a:lnTo>
                <a:lnTo>
                  <a:pt x="924288" y="755370"/>
                </a:lnTo>
                <a:lnTo>
                  <a:pt x="948618" y="720597"/>
                </a:lnTo>
                <a:lnTo>
                  <a:pt x="968277" y="682978"/>
                </a:lnTo>
                <a:lnTo>
                  <a:pt x="982804" y="643674"/>
                </a:lnTo>
                <a:lnTo>
                  <a:pt x="992317" y="603001"/>
                </a:lnTo>
                <a:lnTo>
                  <a:pt x="996934" y="561273"/>
                </a:lnTo>
                <a:lnTo>
                  <a:pt x="996773" y="518807"/>
                </a:lnTo>
                <a:lnTo>
                  <a:pt x="991954" y="475917"/>
                </a:lnTo>
                <a:lnTo>
                  <a:pt x="982594" y="432918"/>
                </a:lnTo>
                <a:lnTo>
                  <a:pt x="968811" y="390127"/>
                </a:lnTo>
                <a:lnTo>
                  <a:pt x="950724" y="347858"/>
                </a:lnTo>
                <a:lnTo>
                  <a:pt x="928452" y="306427"/>
                </a:lnTo>
                <a:lnTo>
                  <a:pt x="902112" y="266148"/>
                </a:lnTo>
                <a:lnTo>
                  <a:pt x="871823" y="227339"/>
                </a:lnTo>
                <a:lnTo>
                  <a:pt x="837703" y="190313"/>
                </a:lnTo>
                <a:lnTo>
                  <a:pt x="799870" y="155385"/>
                </a:lnTo>
                <a:lnTo>
                  <a:pt x="758444" y="122873"/>
                </a:lnTo>
                <a:lnTo>
                  <a:pt x="713541" y="93090"/>
                </a:lnTo>
                <a:lnTo>
                  <a:pt x="666396" y="66962"/>
                </a:lnTo>
                <a:lnTo>
                  <a:pt x="618433" y="45178"/>
                </a:lnTo>
                <a:lnTo>
                  <a:pt x="569987" y="27698"/>
                </a:lnTo>
                <a:lnTo>
                  <a:pt x="521392" y="14481"/>
                </a:lnTo>
                <a:lnTo>
                  <a:pt x="472982" y="5485"/>
                </a:lnTo>
                <a:lnTo>
                  <a:pt x="425092" y="672"/>
                </a:lnTo>
                <a:lnTo>
                  <a:pt x="378056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TextBox 39"/>
          <p:cNvSpPr txBox="1"/>
          <p:nvPr/>
        </p:nvSpPr>
        <p:spPr>
          <a:xfrm rot="3481971">
            <a:off x="3378554" y="5312749"/>
            <a:ext cx="7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인원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5269628" y="5497415"/>
            <a:ext cx="124423" cy="65185"/>
          </a:xfrm>
          <a:prstGeom prst="line">
            <a:avLst/>
          </a:prstGeom>
          <a:ln>
            <a:solidFill>
              <a:srgbClr val="E58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5280605" y="5562600"/>
            <a:ext cx="113446" cy="87470"/>
          </a:xfrm>
          <a:prstGeom prst="line">
            <a:avLst/>
          </a:prstGeom>
          <a:ln>
            <a:solidFill>
              <a:srgbClr val="E58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bject 29"/>
          <p:cNvSpPr/>
          <p:nvPr/>
        </p:nvSpPr>
        <p:spPr>
          <a:xfrm>
            <a:off x="5489658" y="5456552"/>
            <a:ext cx="565785" cy="330835"/>
          </a:xfrm>
          <a:custGeom>
            <a:avLst/>
            <a:gdLst/>
            <a:ahLst/>
            <a:cxnLst/>
            <a:rect l="l" t="t" r="r" b="b"/>
            <a:pathLst>
              <a:path w="565785" h="330835">
                <a:moveTo>
                  <a:pt x="282702" y="0"/>
                </a:moveTo>
                <a:lnTo>
                  <a:pt x="225741" y="3359"/>
                </a:lnTo>
                <a:lnTo>
                  <a:pt x="172682" y="12995"/>
                </a:lnTo>
                <a:lnTo>
                  <a:pt x="124662" y="28242"/>
                </a:lnTo>
                <a:lnTo>
                  <a:pt x="82819" y="48434"/>
                </a:lnTo>
                <a:lnTo>
                  <a:pt x="48293" y="72907"/>
                </a:lnTo>
                <a:lnTo>
                  <a:pt x="22223" y="100994"/>
                </a:lnTo>
                <a:lnTo>
                  <a:pt x="0" y="165353"/>
                </a:lnTo>
                <a:lnTo>
                  <a:pt x="5745" y="198675"/>
                </a:lnTo>
                <a:lnTo>
                  <a:pt x="48293" y="257800"/>
                </a:lnTo>
                <a:lnTo>
                  <a:pt x="82819" y="282273"/>
                </a:lnTo>
                <a:lnTo>
                  <a:pt x="124662" y="302465"/>
                </a:lnTo>
                <a:lnTo>
                  <a:pt x="172682" y="317712"/>
                </a:lnTo>
                <a:lnTo>
                  <a:pt x="225741" y="327348"/>
                </a:lnTo>
                <a:lnTo>
                  <a:pt x="282702" y="330707"/>
                </a:lnTo>
                <a:lnTo>
                  <a:pt x="339662" y="327348"/>
                </a:lnTo>
                <a:lnTo>
                  <a:pt x="392721" y="317712"/>
                </a:lnTo>
                <a:lnTo>
                  <a:pt x="440741" y="302465"/>
                </a:lnTo>
                <a:lnTo>
                  <a:pt x="482584" y="282273"/>
                </a:lnTo>
                <a:lnTo>
                  <a:pt x="517110" y="257800"/>
                </a:lnTo>
                <a:lnTo>
                  <a:pt x="543180" y="229713"/>
                </a:lnTo>
                <a:lnTo>
                  <a:pt x="565404" y="165353"/>
                </a:lnTo>
                <a:lnTo>
                  <a:pt x="559658" y="132032"/>
                </a:lnTo>
                <a:lnTo>
                  <a:pt x="517110" y="72907"/>
                </a:lnTo>
                <a:lnTo>
                  <a:pt x="482584" y="48434"/>
                </a:lnTo>
                <a:lnTo>
                  <a:pt x="440741" y="28242"/>
                </a:lnTo>
                <a:lnTo>
                  <a:pt x="392721" y="12995"/>
                </a:lnTo>
                <a:lnTo>
                  <a:pt x="339662" y="3359"/>
                </a:lnTo>
                <a:lnTo>
                  <a:pt x="282702" y="0"/>
                </a:lnTo>
                <a:close/>
              </a:path>
            </a:pathLst>
          </a:custGeom>
          <a:solidFill>
            <a:srgbClr val="D6AD7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0"/>
          <p:cNvSpPr txBox="1"/>
          <p:nvPr/>
        </p:nvSpPr>
        <p:spPr>
          <a:xfrm>
            <a:off x="5679396" y="5437757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145" dirty="0">
                <a:solidFill>
                  <a:srgbClr val="0D0C0C"/>
                </a:solidFill>
                <a:latin typeface="Arial Black"/>
                <a:cs typeface="Arial Black"/>
              </a:rPr>
              <a:t>4</a:t>
            </a:r>
            <a:endParaRPr sz="2200" dirty="0">
              <a:latin typeface="Arial Black"/>
              <a:cs typeface="Arial Black"/>
            </a:endParaRPr>
          </a:p>
        </p:txBody>
      </p:sp>
      <p:grpSp>
        <p:nvGrpSpPr>
          <p:cNvPr id="66" name="object 31"/>
          <p:cNvGrpSpPr/>
          <p:nvPr/>
        </p:nvGrpSpPr>
        <p:grpSpPr>
          <a:xfrm>
            <a:off x="5394051" y="5271895"/>
            <a:ext cx="756920" cy="271145"/>
            <a:chOff x="4717184" y="4132834"/>
            <a:chExt cx="756920" cy="271145"/>
          </a:xfrm>
        </p:grpSpPr>
        <p:pic>
          <p:nvPicPr>
            <p:cNvPr id="67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7184" y="4246642"/>
              <a:ext cx="170822" cy="156797"/>
            </a:xfrm>
            <a:prstGeom prst="rect">
              <a:avLst/>
            </a:prstGeom>
          </p:spPr>
        </p:pic>
        <p:sp>
          <p:nvSpPr>
            <p:cNvPr id="68" name="object 33"/>
            <p:cNvSpPr/>
            <p:nvPr/>
          </p:nvSpPr>
          <p:spPr>
            <a:xfrm>
              <a:off x="4955794" y="4132834"/>
              <a:ext cx="265430" cy="149225"/>
            </a:xfrm>
            <a:custGeom>
              <a:avLst/>
              <a:gdLst/>
              <a:ahLst/>
              <a:cxnLst/>
              <a:rect l="l" t="t" r="r" b="b"/>
              <a:pathLst>
                <a:path w="265429" h="149225">
                  <a:moveTo>
                    <a:pt x="134746" y="0"/>
                  </a:moveTo>
                  <a:lnTo>
                    <a:pt x="82938" y="4355"/>
                  </a:lnTo>
                  <a:lnTo>
                    <a:pt x="40322" y="19129"/>
                  </a:lnTo>
                  <a:lnTo>
                    <a:pt x="11231" y="42023"/>
                  </a:lnTo>
                  <a:lnTo>
                    <a:pt x="0" y="70739"/>
                  </a:lnTo>
                  <a:lnTo>
                    <a:pt x="9612" y="100036"/>
                  </a:lnTo>
                  <a:lnTo>
                    <a:pt x="37369" y="124523"/>
                  </a:lnTo>
                  <a:lnTo>
                    <a:pt x="79081" y="141676"/>
                  </a:lnTo>
                  <a:lnTo>
                    <a:pt x="130555" y="148971"/>
                  </a:lnTo>
                  <a:lnTo>
                    <a:pt x="182290" y="144615"/>
                  </a:lnTo>
                  <a:lnTo>
                    <a:pt x="224869" y="129841"/>
                  </a:lnTo>
                  <a:lnTo>
                    <a:pt x="253946" y="106947"/>
                  </a:lnTo>
                  <a:lnTo>
                    <a:pt x="265175" y="78232"/>
                  </a:lnTo>
                  <a:lnTo>
                    <a:pt x="255637" y="48934"/>
                  </a:lnTo>
                  <a:lnTo>
                    <a:pt x="227917" y="24447"/>
                  </a:lnTo>
                  <a:lnTo>
                    <a:pt x="186219" y="7294"/>
                  </a:lnTo>
                  <a:lnTo>
                    <a:pt x="134746" y="0"/>
                  </a:lnTo>
                  <a:close/>
                </a:path>
              </a:pathLst>
            </a:custGeom>
            <a:solidFill>
              <a:srgbClr val="D6AD7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457" y="4223220"/>
              <a:ext cx="175095" cy="150717"/>
            </a:xfrm>
            <a:prstGeom prst="rect">
              <a:avLst/>
            </a:prstGeom>
          </p:spPr>
        </p:pic>
      </p:grpSp>
      <p:sp>
        <p:nvSpPr>
          <p:cNvPr id="70" name="object 37"/>
          <p:cNvSpPr txBox="1"/>
          <p:nvPr/>
        </p:nvSpPr>
        <p:spPr>
          <a:xfrm>
            <a:off x="6276833" y="5321795"/>
            <a:ext cx="17458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0" dirty="0" err="1">
                <a:latin typeface="Noto Sans CJK HK"/>
                <a:cs typeface="Noto Sans CJK HK"/>
              </a:rPr>
              <a:t>프로젝트</a:t>
            </a:r>
            <a:r>
              <a:rPr sz="1800" b="1" spc="240" dirty="0">
                <a:latin typeface="Noto Sans CJK HK"/>
                <a:cs typeface="Noto Sans CJK HK"/>
              </a:rPr>
              <a:t> </a:t>
            </a:r>
            <a:r>
              <a:rPr lang="ko-KR" altLang="en-US" b="1" spc="114" dirty="0" smtClean="0">
                <a:latin typeface="Noto Sans CJK HK"/>
                <a:cs typeface="Noto Sans CJK HK"/>
              </a:rPr>
              <a:t>인원</a:t>
            </a:r>
            <a:endParaRPr sz="1800" b="1" dirty="0">
              <a:latin typeface="Noto Sans CJK HK"/>
              <a:cs typeface="Noto Sans CJK HK"/>
            </a:endParaRPr>
          </a:p>
        </p:txBody>
      </p:sp>
      <p:sp>
        <p:nvSpPr>
          <p:cNvPr id="71" name="object 38"/>
          <p:cNvSpPr txBox="1"/>
          <p:nvPr/>
        </p:nvSpPr>
        <p:spPr>
          <a:xfrm>
            <a:off x="6276834" y="5870993"/>
            <a:ext cx="26854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6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: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lang="en-US" spc="145" dirty="0" smtClean="0">
                <a:latin typeface="Noto Sans CJK HK"/>
                <a:cs typeface="Arial"/>
              </a:rPr>
              <a:t>1</a:t>
            </a:r>
            <a:r>
              <a:rPr lang="ko-KR" altLang="en-US" spc="145" dirty="0" smtClean="0">
                <a:latin typeface="Noto Sans CJK HK"/>
                <a:cs typeface="Arial"/>
              </a:rPr>
              <a:t>명</a:t>
            </a:r>
            <a:r>
              <a:rPr sz="1800" spc="35" dirty="0" smtClean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4875" y="654943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743925"/>
            <a:ext cx="1190625" cy="352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47800"/>
            <a:ext cx="3836465" cy="2438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447800"/>
            <a:ext cx="3657600" cy="2438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8600"/>
            <a:ext cx="4878061" cy="248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9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5791200" cy="4858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5172075" cy="48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24000"/>
            <a:ext cx="4953000" cy="3616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447800"/>
            <a:ext cx="4800600" cy="36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7924800" cy="35214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2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54" y="1295400"/>
            <a:ext cx="5062108" cy="5004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63" y="1295400"/>
            <a:ext cx="6261158" cy="500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95400"/>
            <a:ext cx="4953000" cy="46285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295399"/>
            <a:ext cx="5276916" cy="46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6553200" cy="4021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89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5614851" cy="44767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451" y="1828799"/>
            <a:ext cx="5664036" cy="447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8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609600"/>
            <a:ext cx="7772400" cy="49686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181600"/>
            <a:ext cx="7022720" cy="1555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067" y="1371600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2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71600"/>
            <a:ext cx="10003446" cy="4622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39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732768" cy="492443"/>
          </a:xfrm>
        </p:spPr>
        <p:txBody>
          <a:bodyPr/>
          <a:lstStyle/>
          <a:p>
            <a:r>
              <a:rPr lang="ko-KR" altLang="en-US" dirty="0" smtClean="0"/>
              <a:t>이 프로젝트 하게 된 이유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3000" y="1371600"/>
            <a:ext cx="723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Noto Sans CJK HK"/>
              </a:rPr>
              <a:t>1.</a:t>
            </a:r>
            <a:r>
              <a:rPr lang="ko-KR" altLang="en-US" b="1" dirty="0" smtClean="0">
                <a:latin typeface="Noto Sans CJK HK"/>
              </a:rPr>
              <a:t>편의성 </a:t>
            </a:r>
            <a:r>
              <a:rPr lang="ko-KR" altLang="en-US" b="1" dirty="0">
                <a:latin typeface="Noto Sans CJK HK"/>
              </a:rPr>
              <a:t>증대</a:t>
            </a:r>
            <a:r>
              <a:rPr lang="en-US" altLang="ko-KR" dirty="0">
                <a:latin typeface="Noto Sans CJK HK"/>
              </a:rPr>
              <a:t>: </a:t>
            </a:r>
            <a:r>
              <a:rPr lang="ko-KR" altLang="en-US" dirty="0">
                <a:latin typeface="Noto Sans CJK HK"/>
              </a:rPr>
              <a:t>환자들에게 효과적인 서비스를 제공하기 위해 예약 프로세스를 간편하게 만들고자 했습니다</a:t>
            </a:r>
            <a:r>
              <a:rPr lang="en-US" altLang="ko-KR" dirty="0">
                <a:latin typeface="Noto Sans CJK HK"/>
              </a:rPr>
              <a:t>. </a:t>
            </a:r>
            <a:r>
              <a:rPr lang="ko-KR" altLang="en-US" dirty="0">
                <a:latin typeface="Noto Sans CJK HK"/>
              </a:rPr>
              <a:t>온라인 예약 시스템은 환자들에게 휴대폰이나 컴퓨터를 통해 언제 어디서든 편리하게 예약할 수 있는 기회를 제공합니다</a:t>
            </a:r>
            <a:r>
              <a:rPr lang="en-US" altLang="ko-KR" dirty="0">
                <a:latin typeface="Noto Sans CJK HK"/>
              </a:rPr>
              <a:t>.</a:t>
            </a:r>
          </a:p>
          <a:p>
            <a:r>
              <a:rPr lang="en-US" altLang="ko-KR" b="1" dirty="0" smtClean="0">
                <a:latin typeface="Noto Sans CJK HK"/>
              </a:rPr>
              <a:t>2.</a:t>
            </a:r>
            <a:r>
              <a:rPr lang="ko-KR" altLang="en-US" b="1" dirty="0" smtClean="0">
                <a:latin typeface="Noto Sans CJK HK"/>
              </a:rPr>
              <a:t>시간 </a:t>
            </a:r>
            <a:r>
              <a:rPr lang="ko-KR" altLang="en-US" b="1" dirty="0">
                <a:latin typeface="Noto Sans CJK HK"/>
              </a:rPr>
              <a:t>및 자원 관리</a:t>
            </a:r>
            <a:r>
              <a:rPr lang="en-US" altLang="ko-KR" dirty="0">
                <a:latin typeface="Noto Sans CJK HK"/>
              </a:rPr>
              <a:t>: </a:t>
            </a:r>
            <a:r>
              <a:rPr lang="ko-KR" altLang="en-US" dirty="0">
                <a:latin typeface="Noto Sans CJK HK"/>
              </a:rPr>
              <a:t>병원은 환자의 수요에 따라 예약된 시간과 자원을 효율적으로 관리해야 합니다</a:t>
            </a:r>
            <a:r>
              <a:rPr lang="en-US" altLang="ko-KR" dirty="0">
                <a:latin typeface="Noto Sans CJK HK"/>
              </a:rPr>
              <a:t>. </a:t>
            </a:r>
            <a:r>
              <a:rPr lang="ko-KR" altLang="en-US" dirty="0">
                <a:latin typeface="Noto Sans CJK HK"/>
              </a:rPr>
              <a:t>전자 예약 시스템은 의료진의 일정을 효과적으로 조정하고</a:t>
            </a:r>
            <a:r>
              <a:rPr lang="en-US" altLang="ko-KR" dirty="0">
                <a:latin typeface="Noto Sans CJK HK"/>
              </a:rPr>
              <a:t>, </a:t>
            </a:r>
            <a:r>
              <a:rPr lang="ko-KR" altLang="en-US" dirty="0">
                <a:latin typeface="Noto Sans CJK HK"/>
              </a:rPr>
              <a:t>대기 시간을 최소화하여 병원의 운영을 효율적으로 운영할 수 있도록 도와줍니다</a:t>
            </a:r>
            <a:r>
              <a:rPr lang="en-US" altLang="ko-KR" dirty="0">
                <a:latin typeface="Noto Sans CJK HK"/>
              </a:rPr>
              <a:t>.</a:t>
            </a:r>
          </a:p>
          <a:p>
            <a:r>
              <a:rPr lang="en-US" altLang="ko-KR" b="1" dirty="0" smtClean="0">
                <a:latin typeface="Noto Sans CJK HK"/>
              </a:rPr>
              <a:t>3.</a:t>
            </a:r>
            <a:r>
              <a:rPr lang="ko-KR" altLang="en-US" b="1" dirty="0" smtClean="0">
                <a:latin typeface="Noto Sans CJK HK"/>
              </a:rPr>
              <a:t>정보의 </a:t>
            </a:r>
            <a:r>
              <a:rPr lang="ko-KR" altLang="en-US" b="1" dirty="0">
                <a:latin typeface="Noto Sans CJK HK"/>
              </a:rPr>
              <a:t>투명성</a:t>
            </a:r>
            <a:r>
              <a:rPr lang="en-US" altLang="ko-KR" dirty="0">
                <a:latin typeface="Noto Sans CJK HK"/>
              </a:rPr>
              <a:t>: </a:t>
            </a:r>
            <a:r>
              <a:rPr lang="ko-KR" altLang="en-US" dirty="0">
                <a:latin typeface="Noto Sans CJK HK"/>
              </a:rPr>
              <a:t>시스템을 통해 환자들은 자신의 예약 정보를 언제든지 확인할 수 있습니다</a:t>
            </a:r>
            <a:r>
              <a:rPr lang="en-US" altLang="ko-KR" dirty="0">
                <a:latin typeface="Noto Sans CJK HK"/>
              </a:rPr>
              <a:t>. </a:t>
            </a:r>
            <a:r>
              <a:rPr lang="ko-KR" altLang="en-US" dirty="0">
                <a:latin typeface="Noto Sans CJK HK"/>
              </a:rPr>
              <a:t>또한 예약 취소 또는 변경이 필요한 경우에도 간편하게 처리할 수 있어 환자들에게 정보의 투명성을 제공합니다</a:t>
            </a:r>
            <a:r>
              <a:rPr lang="en-US" altLang="ko-KR" dirty="0">
                <a:latin typeface="Noto Sans CJK HK"/>
              </a:rPr>
              <a:t>.</a:t>
            </a:r>
          </a:p>
          <a:p>
            <a:r>
              <a:rPr lang="ko-KR" altLang="en-US" dirty="0" smtClean="0">
                <a:latin typeface="Noto Sans CJK HK"/>
              </a:rPr>
              <a:t>이러한 </a:t>
            </a:r>
            <a:r>
              <a:rPr lang="ko-KR" altLang="en-US" dirty="0">
                <a:latin typeface="Noto Sans CJK HK"/>
              </a:rPr>
              <a:t>이유들로 병원 예약 프로젝트를 시작하여</a:t>
            </a:r>
            <a:r>
              <a:rPr lang="en-US" altLang="ko-KR" dirty="0">
                <a:latin typeface="Noto Sans CJK HK"/>
              </a:rPr>
              <a:t>, </a:t>
            </a:r>
            <a:r>
              <a:rPr lang="ko-KR" altLang="en-US" dirty="0">
                <a:latin typeface="Noto Sans CJK HK"/>
              </a:rPr>
              <a:t>환자와 병원 모두에게 높은 품질의 의료 서비스를 제공하고자 했습니다</a:t>
            </a:r>
            <a:r>
              <a:rPr lang="en-US" altLang="ko-KR" dirty="0">
                <a:latin typeface="Noto Sans CJK HK"/>
              </a:rPr>
              <a:t>.</a:t>
            </a:r>
          </a:p>
          <a:p>
            <a:endParaRPr lang="ko-KR" altLang="en-US" dirty="0">
              <a:latin typeface="Noto Sans CJK HK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44577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0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6629400" cy="52531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75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1</a:t>
            </a:r>
            <a:r>
              <a:rPr lang="en-US" spc="240" dirty="0" smtClean="0"/>
              <a:t>. </a:t>
            </a:r>
            <a:r>
              <a:rPr lang="en-US" spc="240" dirty="0" smtClean="0"/>
              <a:t>FAQ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14475"/>
            <a:ext cx="8686800" cy="49355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762000"/>
            <a:ext cx="6124575" cy="752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7800" y="892090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33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2</a:t>
            </a:r>
            <a:r>
              <a:rPr lang="en-US" spc="240" dirty="0" smtClean="0"/>
              <a:t>. </a:t>
            </a:r>
            <a:r>
              <a:rPr lang="ko-KR" altLang="en-US" sz="3000" spc="50" dirty="0"/>
              <a:t>회원가입</a:t>
            </a:r>
            <a:r>
              <a:rPr lang="en-US" altLang="ko-KR" sz="3000" spc="50" dirty="0"/>
              <a:t>&amp;Login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14401"/>
            <a:ext cx="2697655" cy="1524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468881"/>
            <a:ext cx="1922484" cy="18145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609600"/>
            <a:ext cx="6994797" cy="381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27" y="4412934"/>
            <a:ext cx="3124200" cy="20545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4419600"/>
            <a:ext cx="3095625" cy="2047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58200" y="4882185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67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2</a:t>
            </a:r>
            <a:r>
              <a:rPr lang="en-US" spc="240" dirty="0" smtClean="0"/>
              <a:t>. </a:t>
            </a:r>
            <a:r>
              <a:rPr lang="ko-KR" altLang="en-US" sz="3000" spc="50" dirty="0" smtClean="0"/>
              <a:t>회원가입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90600"/>
            <a:ext cx="3200400" cy="25788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991" y="990599"/>
            <a:ext cx="3429000" cy="25788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3810000"/>
            <a:ext cx="3200400" cy="2613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991" y="3825240"/>
            <a:ext cx="3429000" cy="2598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63000" y="1001485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017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2</a:t>
            </a:r>
            <a:r>
              <a:rPr lang="en-US" spc="240" dirty="0" smtClean="0"/>
              <a:t>. </a:t>
            </a:r>
            <a:r>
              <a:rPr lang="ko-KR" altLang="en-US" sz="3000" spc="50" dirty="0" smtClean="0"/>
              <a:t>회원가입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6756"/>
            <a:ext cx="4800600" cy="41226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099616"/>
            <a:ext cx="505777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99390"/>
            <a:ext cx="4800600" cy="1056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4661012"/>
            <a:ext cx="4572000" cy="213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6829" y="533400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 smtClean="0"/>
              <a:t>2</a:t>
            </a:r>
            <a:r>
              <a:rPr lang="en-US" spc="240" dirty="0" smtClean="0"/>
              <a:t>. </a:t>
            </a:r>
            <a:r>
              <a:rPr lang="en-US" altLang="ko-KR" sz="3000" spc="50" dirty="0" smtClean="0"/>
              <a:t>Login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90600"/>
            <a:ext cx="8207298" cy="4876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562600"/>
            <a:ext cx="6855417" cy="11843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457200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42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 smtClean="0"/>
              <a:t>2</a:t>
            </a:r>
            <a:r>
              <a:rPr lang="en-US" spc="240" dirty="0" smtClean="0"/>
              <a:t>. </a:t>
            </a:r>
            <a:r>
              <a:rPr lang="en-US" altLang="ko-KR" sz="3000" spc="50" dirty="0" smtClean="0"/>
              <a:t>Login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9200"/>
            <a:ext cx="3790950" cy="438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991258"/>
            <a:ext cx="3867150" cy="320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980" y="1219200"/>
            <a:ext cx="3657600" cy="31370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460" y="4356203"/>
            <a:ext cx="2691163" cy="1892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79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 smtClean="0"/>
              <a:t>2</a:t>
            </a:r>
            <a:r>
              <a:rPr lang="en-US" spc="240" dirty="0" smtClean="0"/>
              <a:t>. </a:t>
            </a:r>
            <a:r>
              <a:rPr lang="en-US" altLang="ko-KR" sz="3000" spc="50" dirty="0" smtClean="0"/>
              <a:t>Login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10363200" cy="4701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1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 smtClean="0"/>
              <a:t>2</a:t>
            </a:r>
            <a:r>
              <a:rPr lang="en-US" spc="240" dirty="0" smtClean="0"/>
              <a:t>. </a:t>
            </a:r>
            <a:r>
              <a:rPr lang="en-US" altLang="ko-KR" sz="3000" spc="50" dirty="0" smtClean="0"/>
              <a:t>Login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14400"/>
            <a:ext cx="9296400" cy="2965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5799" y="542891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3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3</a:t>
            </a:r>
            <a:r>
              <a:rPr lang="en-US" spc="240" dirty="0" smtClean="0"/>
              <a:t>. </a:t>
            </a:r>
            <a:r>
              <a:rPr lang="ko-KR" altLang="en-US" spc="240" dirty="0" smtClean="0"/>
              <a:t>예약하기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9136"/>
            <a:ext cx="8541646" cy="3505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48200"/>
            <a:ext cx="8694046" cy="2850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4875" y="654943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2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15" y="147015"/>
            <a:ext cx="11732768" cy="492443"/>
          </a:xfrm>
        </p:spPr>
        <p:txBody>
          <a:bodyPr/>
          <a:lstStyle/>
          <a:p>
            <a:r>
              <a:rPr lang="en-US" altLang="ko-KR" b="1" dirty="0" smtClean="0"/>
              <a:t>P</a:t>
            </a:r>
            <a:r>
              <a:rPr lang="en-US" altLang="ko-KR" dirty="0" smtClean="0"/>
              <a:t>roject </a:t>
            </a:r>
            <a:r>
              <a:rPr lang="ko-KR" altLang="en-US" dirty="0" smtClean="0"/>
              <a:t>전체 일정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81200"/>
            <a:ext cx="10972799" cy="29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1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3</a:t>
            </a:r>
            <a:r>
              <a:rPr lang="en-US" spc="240" dirty="0" smtClean="0"/>
              <a:t>. </a:t>
            </a:r>
            <a:r>
              <a:rPr lang="ko-KR" altLang="en-US" spc="240" dirty="0" smtClean="0"/>
              <a:t>예약하기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9220200" cy="4896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56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3</a:t>
            </a:r>
            <a:r>
              <a:rPr lang="en-US" spc="240" dirty="0" smtClean="0"/>
              <a:t>. </a:t>
            </a:r>
            <a:r>
              <a:rPr lang="ko-KR" altLang="en-US" spc="240" dirty="0" smtClean="0"/>
              <a:t>예약하기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5400"/>
            <a:ext cx="7543800" cy="4092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403485"/>
            <a:ext cx="7620000" cy="1357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22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3</a:t>
            </a:r>
            <a:r>
              <a:rPr lang="en-US" spc="240" dirty="0" smtClean="0"/>
              <a:t>. </a:t>
            </a:r>
            <a:r>
              <a:rPr lang="ko-KR" altLang="en-US" spc="240" dirty="0" smtClean="0"/>
              <a:t>예약하기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95400"/>
            <a:ext cx="7620000" cy="49015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4875" y="654943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6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3</a:t>
            </a:r>
            <a:r>
              <a:rPr lang="en-US" spc="240" dirty="0" smtClean="0"/>
              <a:t>. </a:t>
            </a:r>
            <a:r>
              <a:rPr lang="ko-KR" altLang="en-US" spc="240" dirty="0" smtClean="0"/>
              <a:t>예약하기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61516"/>
            <a:ext cx="7097038" cy="495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4875" y="654943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25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3</a:t>
            </a:r>
            <a:r>
              <a:rPr lang="en-US" spc="240" dirty="0" smtClean="0"/>
              <a:t>. </a:t>
            </a:r>
            <a:r>
              <a:rPr lang="ko-KR" altLang="en-US" spc="240" dirty="0" smtClean="0"/>
              <a:t>예약하기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76756"/>
            <a:ext cx="9220200" cy="50144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9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3</a:t>
            </a:r>
            <a:r>
              <a:rPr lang="en-US" spc="240" dirty="0" smtClean="0"/>
              <a:t>. </a:t>
            </a:r>
            <a:r>
              <a:rPr lang="ko-KR" altLang="en-US" spc="240" dirty="0" smtClean="0"/>
              <a:t>예약하기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9200"/>
            <a:ext cx="6923095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88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3</a:t>
            </a:r>
            <a:r>
              <a:rPr lang="en-US" spc="240" dirty="0" smtClean="0"/>
              <a:t>. </a:t>
            </a:r>
            <a:r>
              <a:rPr lang="ko-KR" altLang="en-US" spc="240" dirty="0" smtClean="0"/>
              <a:t>예약하기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10820400" cy="42562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7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3</a:t>
            </a:r>
            <a:r>
              <a:rPr lang="en-US" spc="240" dirty="0" smtClean="0"/>
              <a:t>. </a:t>
            </a:r>
            <a:r>
              <a:rPr lang="ko-KR" altLang="en-US" spc="240" dirty="0" smtClean="0"/>
              <a:t>예약하기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8305800" cy="4124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40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/>
              <a:t>3</a:t>
            </a:r>
            <a:r>
              <a:rPr lang="en-US" spc="240" dirty="0" smtClean="0"/>
              <a:t>. </a:t>
            </a:r>
            <a:r>
              <a:rPr lang="ko-KR" altLang="en-US" spc="240" dirty="0" smtClean="0"/>
              <a:t>예약하기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28800"/>
            <a:ext cx="8458200" cy="2993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684796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</a:t>
            </a:r>
            <a:r>
              <a:rPr lang="en-US" altLang="ko-KR" dirty="0" smtClean="0"/>
              <a:t>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69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pc="240" dirty="0" smtClean="0"/>
              <a:t>4. Admin</a:t>
            </a:r>
            <a:r>
              <a:rPr lang="en-US" altLang="ko-KR" sz="3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76756"/>
            <a:ext cx="11049000" cy="4480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5791200"/>
            <a:ext cx="563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FAQ</a:t>
            </a:r>
            <a:r>
              <a:rPr lang="ko-KR" altLang="en-US" dirty="0" smtClean="0"/>
              <a:t>부분과 코드 일치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1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9615" y="147015"/>
            <a:ext cx="11732768" cy="492443"/>
          </a:xfrm>
        </p:spPr>
        <p:txBody>
          <a:bodyPr/>
          <a:lstStyle/>
          <a:p>
            <a:r>
              <a:rPr lang="en-US" altLang="ko-KR" dirty="0" smtClean="0"/>
              <a:t>PROJECT </a:t>
            </a:r>
            <a:r>
              <a:rPr lang="ko-KR" altLang="en-US" dirty="0" smtClean="0"/>
              <a:t>사용언어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라이브러리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35" y="2057400"/>
            <a:ext cx="685800" cy="6460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084885"/>
            <a:ext cx="1143000" cy="7199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6800" y="1397101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057400"/>
            <a:ext cx="1378131" cy="7477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83" y="3070860"/>
            <a:ext cx="851504" cy="9461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421" y="3040997"/>
            <a:ext cx="748696" cy="10249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331" y="3070504"/>
            <a:ext cx="965683" cy="10094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4462" y="1905000"/>
            <a:ext cx="1557338" cy="7236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899506"/>
            <a:ext cx="1371600" cy="83684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43000" y="4447367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61135" y="1340905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3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04800" y="2895600"/>
            <a:ext cx="11732768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 algn="ctr">
              <a:spcBef>
                <a:spcPts val="100"/>
              </a:spcBef>
            </a:pPr>
            <a:r>
              <a:rPr sz="6000" spc="110" dirty="0" smtClean="0">
                <a:latin typeface="Arial Black"/>
                <a:cs typeface="Arial Black"/>
              </a:rPr>
              <a:t> </a:t>
            </a:r>
            <a:r>
              <a:rPr lang="en-US" sz="8000" spc="240" dirty="0" smtClean="0"/>
              <a:t> </a:t>
            </a:r>
            <a:r>
              <a:rPr lang="en-US" sz="8000" spc="240" dirty="0" err="1" smtClean="0"/>
              <a:t>QnA</a:t>
            </a:r>
            <a:r>
              <a:rPr lang="en-US" altLang="ko-KR" sz="8000" spc="50" dirty="0" smtClean="0"/>
              <a:t> </a:t>
            </a:r>
            <a:r>
              <a:rPr lang="en-US" altLang="ko-KR" sz="6000" spc="50" dirty="0"/>
              <a:t/>
            </a:r>
            <a:br>
              <a:rPr lang="en-US" altLang="ko-KR" sz="6000" spc="50" dirty="0"/>
            </a:br>
            <a:endParaRPr sz="6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26812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1A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3470" y="2853639"/>
            <a:ext cx="592836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85" dirty="0">
                <a:solidFill>
                  <a:srgbClr val="000000"/>
                </a:solidFill>
                <a:latin typeface="Times New Roman"/>
                <a:cs typeface="Times New Roman"/>
              </a:rPr>
              <a:t>THANK</a:t>
            </a:r>
            <a:r>
              <a:rPr sz="6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600" dirty="0">
                <a:solidFill>
                  <a:srgbClr val="000000"/>
                </a:solidFill>
                <a:latin typeface="Times New Roman"/>
                <a:cs typeface="Times New Roman"/>
              </a:rPr>
              <a:t>YOU</a:t>
            </a:r>
            <a:r>
              <a:rPr sz="6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600" spc="-405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sz="66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600" spc="-5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0"/>
              </a:spcBef>
            </a:pPr>
            <a:r>
              <a:rPr lang="en-US" sz="4200" spc="-10" dirty="0" smtClean="0">
                <a:latin typeface="Arial Black"/>
                <a:cs typeface="Arial Black"/>
              </a:rPr>
              <a:t>UML </a:t>
            </a:r>
            <a:r>
              <a:rPr lang="ko-KR" altLang="en-US" sz="4200" spc="-10" dirty="0" smtClean="0">
                <a:latin typeface="Arial Black"/>
                <a:cs typeface="Arial Black"/>
              </a:rPr>
              <a:t>다이어그램</a:t>
            </a:r>
            <a:endParaRPr sz="4200" dirty="0">
              <a:latin typeface="Arial Black"/>
              <a:cs typeface="Arial Black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80" y="1295400"/>
            <a:ext cx="11277600" cy="5050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806170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Front-end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615" y="147015"/>
            <a:ext cx="1173276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0"/>
              </a:spcBef>
            </a:pPr>
            <a:r>
              <a:rPr lang="en-US" sz="4200" spc="-10" dirty="0" smtClean="0">
                <a:latin typeface="Arial Black"/>
                <a:cs typeface="Arial Black"/>
              </a:rPr>
              <a:t>UML </a:t>
            </a:r>
            <a:r>
              <a:rPr lang="ko-KR" altLang="en-US" sz="4200" spc="-10" dirty="0" smtClean="0">
                <a:latin typeface="Arial Black"/>
                <a:cs typeface="Arial Black"/>
              </a:rPr>
              <a:t>다이어그램</a:t>
            </a:r>
            <a:endParaRPr sz="4200" dirty="0">
              <a:latin typeface="Arial Black"/>
              <a:cs typeface="Arial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823587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1360"/>
            <a:ext cx="11201400" cy="50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5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732768" cy="492443"/>
          </a:xfrm>
        </p:spPr>
        <p:txBody>
          <a:bodyPr/>
          <a:lstStyle/>
          <a:p>
            <a:r>
              <a:rPr lang="ko-KR" altLang="en-US" b="1" dirty="0"/>
              <a:t>시</a:t>
            </a:r>
            <a:r>
              <a:rPr lang="ko-KR" altLang="en-US" dirty="0" smtClean="0"/>
              <a:t>퀀스 다이어그램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84" y="1066800"/>
            <a:ext cx="11125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</TotalTime>
  <Words>492</Words>
  <Application>Microsoft Office PowerPoint</Application>
  <PresentationFormat>와이드스크린</PresentationFormat>
  <Paragraphs>169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Noto Sans CJK HK</vt:lpstr>
      <vt:lpstr>맑은 고딕</vt:lpstr>
      <vt:lpstr>Arial</vt:lpstr>
      <vt:lpstr>Arial Black</vt:lpstr>
      <vt:lpstr>Calibri</vt:lpstr>
      <vt:lpstr>Times New Roman</vt:lpstr>
      <vt:lpstr>Office Theme</vt:lpstr>
      <vt:lpstr>병원예약 시스템  (hospital reservation system)</vt:lpstr>
      <vt:lpstr>목차</vt:lpstr>
      <vt:lpstr>Project</vt:lpstr>
      <vt:lpstr>이 프로젝트 하게 된 이유</vt:lpstr>
      <vt:lpstr>Project 전체 일정</vt:lpstr>
      <vt:lpstr>PROJECT 사용언어&amp;라이브러리</vt:lpstr>
      <vt:lpstr>UML 다이어그램</vt:lpstr>
      <vt:lpstr>UML 다이어그램</vt:lpstr>
      <vt:lpstr>시퀀스 다이어그램</vt:lpstr>
      <vt:lpstr> - 전체 페이지 구성</vt:lpstr>
      <vt:lpstr>페이지 구성</vt:lpstr>
      <vt:lpstr>기본 페이지</vt:lpstr>
      <vt:lpstr>로그인 전  화면</vt:lpstr>
      <vt:lpstr>PowerPoint 프레젠테이션</vt:lpstr>
      <vt:lpstr>PowerPoint 프레젠테이션</vt:lpstr>
      <vt:lpstr>PowerPoint 프레젠테이션</vt:lpstr>
      <vt:lpstr>PowerPoint 프레젠테이션</vt:lpstr>
      <vt:lpstr> - admin</vt:lpstr>
      <vt:lpstr>PowerPoint 프레젠테이션</vt:lpstr>
      <vt:lpstr> DB 구성</vt:lpstr>
      <vt:lpstr> - 프로젝트 기능 및 코드 설명 </vt:lpstr>
      <vt:lpstr> 1. DB연결 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1. FAQ  </vt:lpstr>
      <vt:lpstr> 2. 회원가입&amp;Login  </vt:lpstr>
      <vt:lpstr> 2. 회원가입  </vt:lpstr>
      <vt:lpstr> 2. 회원가입  </vt:lpstr>
      <vt:lpstr> 2. Login  </vt:lpstr>
      <vt:lpstr> 2. Login  </vt:lpstr>
      <vt:lpstr> 2. Login  </vt:lpstr>
      <vt:lpstr> 2. Login  </vt:lpstr>
      <vt:lpstr> 3. 예약하기  </vt:lpstr>
      <vt:lpstr> 3. 예약하기  </vt:lpstr>
      <vt:lpstr> 3. 예약하기  </vt:lpstr>
      <vt:lpstr> 3. 예약하기  </vt:lpstr>
      <vt:lpstr> 3. 예약하기  </vt:lpstr>
      <vt:lpstr> 3. 예약하기  </vt:lpstr>
      <vt:lpstr> 3. 예약하기  </vt:lpstr>
      <vt:lpstr> 3. 예약하기  </vt:lpstr>
      <vt:lpstr> 3. 예약하기  </vt:lpstr>
      <vt:lpstr> 3. 예약하기  </vt:lpstr>
      <vt:lpstr> 4. Admin  </vt:lpstr>
      <vt:lpstr>  QnA  </vt:lpstr>
      <vt:lpstr>THANK YOU : 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 Sun Joe</dc:creator>
  <cp:lastModifiedBy>DW</cp:lastModifiedBy>
  <cp:revision>58</cp:revision>
  <dcterms:created xsi:type="dcterms:W3CDTF">2023-12-22T03:07:01Z</dcterms:created>
  <dcterms:modified xsi:type="dcterms:W3CDTF">2023-12-28T03:01:54Z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2023-12-22T00:00:00Z</vt:filetime>
  </property>
  <property fmtid="{D5CDD505-2E9C-101B-9397-08002B2CF9AE}" pid="5" name="Producer">
    <vt:lpwstr>3-Heights(TM) PDF Security Shell 4.8.25.2 (http://www.pdf-tools.com)</vt:lpwstr>
  </property>
</Properties>
</file>